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Amatic SC"/>
      <p:regular r:id="rId33"/>
      <p:bold r:id="rId34"/>
    </p:embeddedFont>
    <p:embeddedFont>
      <p:font typeface="Roboto Condensed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6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AmaticSC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Condensed-regular.fntdata"/><Relationship Id="rId12" Type="http://schemas.openxmlformats.org/officeDocument/2006/relationships/slide" Target="slides/slide8.xml"/><Relationship Id="rId34" Type="http://schemas.openxmlformats.org/officeDocument/2006/relationships/font" Target="fonts/AmaticSC-bold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-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bold.fntdata"/><Relationship Id="rId17" Type="http://schemas.openxmlformats.org/officeDocument/2006/relationships/slide" Target="slides/slide13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92ed9b0cd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92ed9b0cd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d92ed9b0cd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d92ed9b0cd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92ed9b0cd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92ed9b0cd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92ed9b0cd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92ed9b0cd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92ed9b0cd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d92ed9b0cd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92ed9b0cd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92ed9b0cd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92ed9b0c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92ed9b0c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b4dd682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b4dd682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d92ed9b0c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d92ed9b0c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7b4dd682c8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7b4dd682c8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18f4893d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18f4893d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7b4dd682c8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7b4dd682c8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d92ed9b0c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d92ed9b0c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b4dd682c8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7b4dd682c8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b4dd682c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b4dd682c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d960c77b5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d960c77b5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7b4dd682c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7b4dd682c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d960c77b5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d960c77b5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b22198a46b_0_6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b22198a46b_0_6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22198a46b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22198a46b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18f4893d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18f4893d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18f4893d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18f4893d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18f4893d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18f4893d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18f4893d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18f4893d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2ed9b0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2ed9b0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22198a46b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22198a46b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92ed9b0cd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d92ed9b0cd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20000" y="1467400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2195550" y="3293000"/>
            <a:ext cx="47529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593350" y="3201275"/>
            <a:ext cx="39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593350" y="1293350"/>
            <a:ext cx="3957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9" name="Google Shape;59;p15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0" name="Google Shape;60;p15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5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5" type="subTitle"/>
          </p:nvPr>
        </p:nvSpPr>
        <p:spPr>
          <a:xfrm>
            <a:off x="2674150" y="1155375"/>
            <a:ext cx="3783900" cy="413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5" type="subTitle"/>
          </p:nvPr>
        </p:nvSpPr>
        <p:spPr>
          <a:xfrm>
            <a:off x="2807750" y="1133173"/>
            <a:ext cx="3516600" cy="213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6" type="subTitle"/>
          </p:nvPr>
        </p:nvSpPr>
        <p:spPr>
          <a:xfrm>
            <a:off x="3742025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2" name="Google Shape;72;p16"/>
          <p:cNvSpPr txBox="1"/>
          <p:nvPr>
            <p:ph idx="7" type="subTitle"/>
          </p:nvPr>
        </p:nvSpPr>
        <p:spPr>
          <a:xfrm>
            <a:off x="3742025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7199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7200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7199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7200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7199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7200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57341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subTitle"/>
          </p:nvPr>
        </p:nvSpPr>
        <p:spPr>
          <a:xfrm>
            <a:off x="57342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57341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subTitle"/>
          </p:nvPr>
        </p:nvSpPr>
        <p:spPr>
          <a:xfrm>
            <a:off x="57342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57341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subTitle"/>
          </p:nvPr>
        </p:nvSpPr>
        <p:spPr>
          <a:xfrm>
            <a:off x="57342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719975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subTitle"/>
          </p:nvPr>
        </p:nvSpPr>
        <p:spPr>
          <a:xfrm>
            <a:off x="345283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3452858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4" type="subTitle"/>
          </p:nvPr>
        </p:nvSpPr>
        <p:spPr>
          <a:xfrm>
            <a:off x="720000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618568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6" type="subTitle"/>
          </p:nvPr>
        </p:nvSpPr>
        <p:spPr>
          <a:xfrm>
            <a:off x="6185703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97" name="Google Shape;97;p19"/>
          <p:cNvGrpSpPr/>
          <p:nvPr/>
        </p:nvGrpSpPr>
        <p:grpSpPr>
          <a:xfrm>
            <a:off x="642900" y="1714500"/>
            <a:ext cx="7857751" cy="2895575"/>
            <a:chOff x="642900" y="1714500"/>
            <a:chExt cx="7857751" cy="2895575"/>
          </a:xfrm>
        </p:grpSpPr>
        <p:sp>
          <p:nvSpPr>
            <p:cNvPr id="98" name="Google Shape;98;p19"/>
            <p:cNvSpPr/>
            <p:nvPr/>
          </p:nvSpPr>
          <p:spPr>
            <a:xfrm>
              <a:off x="642900" y="1714500"/>
              <a:ext cx="7857600" cy="288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cxnSp>
          <p:nvCxnSpPr>
            <p:cNvPr id="99" name="Google Shape;99;p19"/>
            <p:cNvCxnSpPr/>
            <p:nvPr/>
          </p:nvCxnSpPr>
          <p:spPr>
            <a:xfrm>
              <a:off x="635049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9"/>
            <p:cNvCxnSpPr/>
            <p:nvPr/>
          </p:nvCxnSpPr>
          <p:spPr>
            <a:xfrm>
              <a:off x="742413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9"/>
            <p:cNvCxnSpPr/>
            <p:nvPr/>
          </p:nvCxnSpPr>
          <p:spPr>
            <a:xfrm>
              <a:off x="849777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9"/>
            <p:cNvCxnSpPr/>
            <p:nvPr/>
          </p:nvCxnSpPr>
          <p:spPr>
            <a:xfrm rot="10800000">
              <a:off x="688635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9"/>
            <p:cNvCxnSpPr/>
            <p:nvPr/>
          </p:nvCxnSpPr>
          <p:spPr>
            <a:xfrm rot="10800000">
              <a:off x="688635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9"/>
            <p:cNvCxnSpPr/>
            <p:nvPr/>
          </p:nvCxnSpPr>
          <p:spPr>
            <a:xfrm>
              <a:off x="5276867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9"/>
            <p:cNvCxnSpPr/>
            <p:nvPr/>
          </p:nvCxnSpPr>
          <p:spPr>
            <a:xfrm>
              <a:off x="172134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9"/>
            <p:cNvCxnSpPr/>
            <p:nvPr/>
          </p:nvCxnSpPr>
          <p:spPr>
            <a:xfrm>
              <a:off x="279498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9"/>
            <p:cNvCxnSpPr/>
            <p:nvPr/>
          </p:nvCxnSpPr>
          <p:spPr>
            <a:xfrm>
              <a:off x="386862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9"/>
            <p:cNvCxnSpPr/>
            <p:nvPr/>
          </p:nvCxnSpPr>
          <p:spPr>
            <a:xfrm rot="10800000">
              <a:off x="225720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9"/>
            <p:cNvCxnSpPr/>
            <p:nvPr/>
          </p:nvCxnSpPr>
          <p:spPr>
            <a:xfrm rot="10800000">
              <a:off x="225720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" name="Google Shape;110;p19"/>
          <p:cNvGrpSpPr/>
          <p:nvPr/>
        </p:nvGrpSpPr>
        <p:grpSpPr>
          <a:xfrm>
            <a:off x="4201473" y="2616084"/>
            <a:ext cx="741054" cy="1077178"/>
            <a:chOff x="2446425" y="1033300"/>
            <a:chExt cx="1176650" cy="1710350"/>
          </a:xfrm>
        </p:grpSpPr>
        <p:sp>
          <p:nvSpPr>
            <p:cNvPr id="111" name="Google Shape;111;p19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3">
  <p:cSld name="CUSTOM_1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719975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2" type="subTitle"/>
          </p:nvPr>
        </p:nvSpPr>
        <p:spPr>
          <a:xfrm>
            <a:off x="345283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3" type="subTitle"/>
          </p:nvPr>
        </p:nvSpPr>
        <p:spPr>
          <a:xfrm>
            <a:off x="3452857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4" type="subTitle"/>
          </p:nvPr>
        </p:nvSpPr>
        <p:spPr>
          <a:xfrm>
            <a:off x="720000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5" type="subTitle"/>
          </p:nvPr>
        </p:nvSpPr>
        <p:spPr>
          <a:xfrm>
            <a:off x="618568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6" type="subTitle"/>
          </p:nvPr>
        </p:nvSpPr>
        <p:spPr>
          <a:xfrm>
            <a:off x="6185701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7" type="subTitle"/>
          </p:nvPr>
        </p:nvSpPr>
        <p:spPr>
          <a:xfrm>
            <a:off x="719975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8" type="subTitle"/>
          </p:nvPr>
        </p:nvSpPr>
        <p:spPr>
          <a:xfrm>
            <a:off x="345283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9" type="subTitle"/>
          </p:nvPr>
        </p:nvSpPr>
        <p:spPr>
          <a:xfrm>
            <a:off x="3452857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3" type="subTitle"/>
          </p:nvPr>
        </p:nvSpPr>
        <p:spPr>
          <a:xfrm>
            <a:off x="720000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4" type="subTitle"/>
          </p:nvPr>
        </p:nvSpPr>
        <p:spPr>
          <a:xfrm>
            <a:off x="618568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5" type="subTitle"/>
          </p:nvPr>
        </p:nvSpPr>
        <p:spPr>
          <a:xfrm>
            <a:off x="6185701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900588" y="2992650"/>
            <a:ext cx="3342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496350" y="1468525"/>
            <a:ext cx="37950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496200" y="2865275"/>
            <a:ext cx="37950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hasCustomPrompt="1" type="title"/>
          </p:nvPr>
        </p:nvSpPr>
        <p:spPr>
          <a:xfrm>
            <a:off x="2627550" y="7153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2627550" y="137280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hasCustomPrompt="1" idx="2" type="title"/>
          </p:nvPr>
        </p:nvSpPr>
        <p:spPr>
          <a:xfrm>
            <a:off x="2627550" y="20488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8" name="Google Shape;138;p22"/>
          <p:cNvSpPr txBox="1"/>
          <p:nvPr>
            <p:ph idx="3" type="subTitle"/>
          </p:nvPr>
        </p:nvSpPr>
        <p:spPr>
          <a:xfrm>
            <a:off x="2627550" y="270635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hasCustomPrompt="1" idx="4" type="title"/>
          </p:nvPr>
        </p:nvSpPr>
        <p:spPr>
          <a:xfrm>
            <a:off x="2627550" y="338602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/>
          <p:nvPr>
            <p:ph idx="5" type="subTitle"/>
          </p:nvPr>
        </p:nvSpPr>
        <p:spPr>
          <a:xfrm>
            <a:off x="2627550" y="4039925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7200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7200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54006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54006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2" type="subTitle"/>
          </p:nvPr>
        </p:nvSpPr>
        <p:spPr>
          <a:xfrm>
            <a:off x="2638125" y="4265200"/>
            <a:ext cx="38676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/>
        </p:nvSpPr>
        <p:spPr>
          <a:xfrm>
            <a:off x="2531025" y="3544933"/>
            <a:ext cx="4082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9669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155" name="Google Shape;155;p26"/>
          <p:cNvSpPr txBox="1"/>
          <p:nvPr>
            <p:ph idx="2" type="subTitle"/>
          </p:nvPr>
        </p:nvSpPr>
        <p:spPr>
          <a:xfrm>
            <a:off x="48150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39700"/>
            <a:ext cx="77040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114425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021652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021676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114450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1842150" y="368825"/>
            <a:ext cx="54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189400" y="1317325"/>
            <a:ext cx="47652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244800"/>
            <a:ext cx="30234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fy9WoAZiSv1tmILb3fPJl6BjkUHX_Pwj/view" TargetMode="External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eM9IPBW0EOA48feGB8uiOmnXEh5-IB2s/view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gif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C96gbBvZXD1VNtS8Fam3iXu2F-ZV9m5I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dIMYK3ycZDwTFDdQ8Hw9mTfPRCTjMK8v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si03e4BGf6wsUuXxJKERijmrrQNeh29e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ctrTitle"/>
          </p:nvPr>
        </p:nvSpPr>
        <p:spPr>
          <a:xfrm>
            <a:off x="1628475" y="466977"/>
            <a:ext cx="58869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BOT AMONG US</a:t>
            </a:r>
            <a:endParaRPr sz="7400">
              <a:highlight>
                <a:schemeClr val="dk1"/>
              </a:highlight>
            </a:endParaRPr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There is </a:t>
            </a:r>
            <a:r>
              <a:rPr lang="en">
                <a:solidFill>
                  <a:schemeClr val="accent6"/>
                </a:solidFill>
                <a:highlight>
                  <a:schemeClr val="dk1"/>
                </a:highlight>
              </a:rPr>
              <a:t>1 Impostor</a:t>
            </a:r>
            <a:r>
              <a:rPr lang="en">
                <a:highlight>
                  <a:schemeClr val="dk1"/>
                </a:highlight>
              </a:rPr>
              <a:t> among us </a:t>
            </a:r>
            <a:r>
              <a:rPr lang="en" sz="500">
                <a:highlight>
                  <a:schemeClr val="dk1"/>
                </a:highlight>
              </a:rPr>
              <a:t>(Arnaud</a:t>
            </a:r>
            <a:r>
              <a:rPr lang="en" sz="500"/>
              <a:t>)</a:t>
            </a:r>
            <a:endParaRPr sz="500">
              <a:highlight>
                <a:schemeClr val="dk1"/>
              </a:highlight>
            </a:endParaRPr>
          </a:p>
        </p:txBody>
      </p:sp>
      <p:grpSp>
        <p:nvGrpSpPr>
          <p:cNvPr id="163" name="Google Shape;163;p28"/>
          <p:cNvGrpSpPr/>
          <p:nvPr/>
        </p:nvGrpSpPr>
        <p:grpSpPr>
          <a:xfrm>
            <a:off x="4089429" y="3151473"/>
            <a:ext cx="998976" cy="1452087"/>
            <a:chOff x="2446425" y="1033300"/>
            <a:chExt cx="1176650" cy="1710350"/>
          </a:xfrm>
        </p:grpSpPr>
        <p:sp>
          <p:nvSpPr>
            <p:cNvPr id="164" name="Google Shape;164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28"/>
          <p:cNvGrpSpPr/>
          <p:nvPr/>
        </p:nvGrpSpPr>
        <p:grpSpPr>
          <a:xfrm>
            <a:off x="3121534" y="3151486"/>
            <a:ext cx="851071" cy="1237096"/>
            <a:chOff x="2446425" y="1033300"/>
            <a:chExt cx="1176650" cy="1710350"/>
          </a:xfrm>
        </p:grpSpPr>
        <p:sp>
          <p:nvSpPr>
            <p:cNvPr id="171" name="Google Shape;171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8"/>
          <p:cNvGrpSpPr/>
          <p:nvPr/>
        </p:nvGrpSpPr>
        <p:grpSpPr>
          <a:xfrm>
            <a:off x="2262126" y="3039623"/>
            <a:ext cx="742584" cy="1079402"/>
            <a:chOff x="2446425" y="1033300"/>
            <a:chExt cx="1176650" cy="1710350"/>
          </a:xfrm>
        </p:grpSpPr>
        <p:sp>
          <p:nvSpPr>
            <p:cNvPr id="178" name="Google Shape;178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1524620" y="2868504"/>
            <a:ext cx="620683" cy="902210"/>
            <a:chOff x="2446425" y="1033300"/>
            <a:chExt cx="1176650" cy="1710350"/>
          </a:xfrm>
        </p:grpSpPr>
        <p:sp>
          <p:nvSpPr>
            <p:cNvPr id="185" name="Google Shape;185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8"/>
          <p:cNvGrpSpPr/>
          <p:nvPr/>
        </p:nvGrpSpPr>
        <p:grpSpPr>
          <a:xfrm flipH="1">
            <a:off x="5205219" y="3101886"/>
            <a:ext cx="851071" cy="1237096"/>
            <a:chOff x="2446425" y="1033300"/>
            <a:chExt cx="1176650" cy="1710350"/>
          </a:xfrm>
        </p:grpSpPr>
        <p:sp>
          <p:nvSpPr>
            <p:cNvPr id="192" name="Google Shape;192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28"/>
          <p:cNvGrpSpPr/>
          <p:nvPr/>
        </p:nvGrpSpPr>
        <p:grpSpPr>
          <a:xfrm flipH="1">
            <a:off x="6173114" y="3039623"/>
            <a:ext cx="742584" cy="1079402"/>
            <a:chOff x="2446425" y="1033300"/>
            <a:chExt cx="1176650" cy="1710350"/>
          </a:xfrm>
        </p:grpSpPr>
        <p:sp>
          <p:nvSpPr>
            <p:cNvPr id="199" name="Google Shape;199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 flipH="1">
            <a:off x="7032522" y="2868504"/>
            <a:ext cx="620683" cy="902210"/>
            <a:chOff x="2446425" y="1033300"/>
            <a:chExt cx="1176650" cy="1710350"/>
          </a:xfrm>
        </p:grpSpPr>
        <p:sp>
          <p:nvSpPr>
            <p:cNvPr id="206" name="Google Shape;206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474650" y="899875"/>
            <a:ext cx="23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Sylvain IRIBARNE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Arnaud DETCHENIQUE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447550" y="899875"/>
            <a:ext cx="23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Julien GARCIA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Florent DENAT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7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7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7" name="Google Shape;527;p37"/>
          <p:cNvSpPr txBox="1"/>
          <p:nvPr>
            <p:ph type="title"/>
          </p:nvPr>
        </p:nvSpPr>
        <p:spPr>
          <a:xfrm>
            <a:off x="720000" y="346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Résolution des tâches</a:t>
            </a:r>
            <a:endParaRPr sz="4800"/>
          </a:p>
        </p:txBody>
      </p:sp>
      <p:pic>
        <p:nvPicPr>
          <p:cNvPr id="528" name="Google Shape;528;p37" title="start_reactor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262" y="1201300"/>
            <a:ext cx="6135475" cy="34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8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8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5" name="Google Shape;535;p38"/>
          <p:cNvSpPr txBox="1"/>
          <p:nvPr>
            <p:ph type="title"/>
          </p:nvPr>
        </p:nvSpPr>
        <p:spPr>
          <a:xfrm>
            <a:off x="720000" y="346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Lecture du texte</a:t>
            </a:r>
            <a:endParaRPr sz="4800"/>
          </a:p>
        </p:txBody>
      </p:sp>
      <p:pic>
        <p:nvPicPr>
          <p:cNvPr id="536" name="Google Shape;536;p38" title="unlock_manifol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125" y="1154475"/>
            <a:ext cx="6433752" cy="36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9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3" name="Google Shape;543;p39"/>
          <p:cNvSpPr txBox="1"/>
          <p:nvPr>
            <p:ph type="title"/>
          </p:nvPr>
        </p:nvSpPr>
        <p:spPr>
          <a:xfrm>
            <a:off x="720000" y="346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Reconnaissance des joueurs</a:t>
            </a:r>
            <a:endParaRPr sz="4800"/>
          </a:p>
        </p:txBody>
      </p:sp>
      <p:pic>
        <p:nvPicPr>
          <p:cNvPr id="544" name="Google Shape;5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000" y="1333675"/>
            <a:ext cx="5408500" cy="30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0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1" name="Google Shape;551;p40"/>
          <p:cNvSpPr txBox="1"/>
          <p:nvPr>
            <p:ph type="title"/>
          </p:nvPr>
        </p:nvSpPr>
        <p:spPr>
          <a:xfrm>
            <a:off x="720000" y="346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Mémorisation</a:t>
            </a:r>
            <a:endParaRPr sz="4800"/>
          </a:p>
        </p:txBody>
      </p:sp>
      <p:sp>
        <p:nvSpPr>
          <p:cNvPr id="552" name="Google Shape;552;p40"/>
          <p:cNvSpPr txBox="1"/>
          <p:nvPr/>
        </p:nvSpPr>
        <p:spPr>
          <a:xfrm>
            <a:off x="1368675" y="1596250"/>
            <a:ext cx="56811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 walked around Cafeteria with my heart open to the unknown.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 walked on the floor of Storage.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 finished the task Fuel Engine (Storage).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 entered Admin.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 finished the task Swipe Card.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The life of me I was at Cafeteria.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 don't remember, I think I was at Admin.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 was at Lower Engine. Green was there. Green left like a ninja.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1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9" name="Google Shape;559;p41"/>
          <p:cNvSpPr txBox="1"/>
          <p:nvPr>
            <p:ph type="title"/>
          </p:nvPr>
        </p:nvSpPr>
        <p:spPr>
          <a:xfrm>
            <a:off x="720000" y="346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Synthèse vocale</a:t>
            </a:r>
            <a:endParaRPr sz="4800"/>
          </a:p>
        </p:txBody>
      </p:sp>
      <p:pic>
        <p:nvPicPr>
          <p:cNvPr id="560" name="Google Shape;5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650" y="152400"/>
            <a:ext cx="144967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1"/>
          <p:cNvSpPr/>
          <p:nvPr/>
        </p:nvSpPr>
        <p:spPr>
          <a:xfrm>
            <a:off x="6522075" y="3345700"/>
            <a:ext cx="628800" cy="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1"/>
          <p:cNvSpPr txBox="1"/>
          <p:nvPr/>
        </p:nvSpPr>
        <p:spPr>
          <a:xfrm>
            <a:off x="288400" y="1580125"/>
            <a:ext cx="5681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Résume les évènements vécus à la fin du round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067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50"/>
              <a:buFont typeface="Roboto Mono"/>
              <a:buChar char="●"/>
            </a:pPr>
            <a:r>
              <a:rPr lang="en" sz="14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Parle aléatoirement pendant un round (par exemple: “Arnaud est suspect”)</a:t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2"/>
          <p:cNvSpPr/>
          <p:nvPr/>
        </p:nvSpPr>
        <p:spPr>
          <a:xfrm>
            <a:off x="4108650" y="10052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42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569" name="Google Shape;569;p42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42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576" name="Google Shape;576;p42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42"/>
          <p:cNvSpPr txBox="1"/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</a:t>
            </a:r>
            <a:endParaRPr sz="5200"/>
          </a:p>
        </p:txBody>
      </p:sp>
      <p:sp>
        <p:nvSpPr>
          <p:cNvPr id="583" name="Google Shape;583;p42"/>
          <p:cNvSpPr txBox="1"/>
          <p:nvPr>
            <p:ph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84" name="Google Shape;584;p42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585" name="Google Shape;585;p42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42"/>
          <p:cNvGrpSpPr/>
          <p:nvPr/>
        </p:nvGrpSpPr>
        <p:grpSpPr>
          <a:xfrm>
            <a:off x="4108634" y="4268950"/>
            <a:ext cx="926731" cy="1011249"/>
            <a:chOff x="5316699" y="4268950"/>
            <a:chExt cx="926731" cy="1011249"/>
          </a:xfrm>
        </p:grpSpPr>
        <p:sp>
          <p:nvSpPr>
            <p:cNvPr id="592" name="Google Shape;592;p42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42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599" name="Google Shape;599;p42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42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606" name="Google Shape;606;p42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42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613" name="Google Shape;613;p42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3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3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625" name="Google Shape;625;p43"/>
          <p:cNvGrpSpPr/>
          <p:nvPr/>
        </p:nvGrpSpPr>
        <p:grpSpPr>
          <a:xfrm flipH="1">
            <a:off x="3120962" y="1021371"/>
            <a:ext cx="2741830" cy="3991444"/>
            <a:chOff x="2446425" y="1033300"/>
            <a:chExt cx="1176650" cy="1710350"/>
          </a:xfrm>
        </p:grpSpPr>
        <p:sp>
          <p:nvSpPr>
            <p:cNvPr id="626" name="Google Shape;626;p4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43"/>
          <p:cNvSpPr txBox="1"/>
          <p:nvPr>
            <p:ph type="title"/>
          </p:nvPr>
        </p:nvSpPr>
        <p:spPr>
          <a:xfrm>
            <a:off x="639875" y="193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BOTéFatale</a:t>
            </a:r>
            <a:endParaRPr sz="4800"/>
          </a:p>
        </p:txBody>
      </p:sp>
      <p:sp>
        <p:nvSpPr>
          <p:cNvPr id="633" name="Google Shape;633;p43"/>
          <p:cNvSpPr txBox="1"/>
          <p:nvPr/>
        </p:nvSpPr>
        <p:spPr>
          <a:xfrm>
            <a:off x="1752950" y="3547325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Muscles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43"/>
          <p:cNvSpPr txBox="1"/>
          <p:nvPr/>
        </p:nvSpPr>
        <p:spPr>
          <a:xfrm>
            <a:off x="1651775" y="1910550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Vision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5" name="Google Shape;635;p43"/>
          <p:cNvSpPr txBox="1"/>
          <p:nvPr/>
        </p:nvSpPr>
        <p:spPr>
          <a:xfrm>
            <a:off x="5483575" y="1065025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Brain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6" name="Google Shape;636;p43"/>
          <p:cNvCxnSpPr/>
          <p:nvPr/>
        </p:nvCxnSpPr>
        <p:spPr>
          <a:xfrm>
            <a:off x="2917250" y="3741650"/>
            <a:ext cx="881700" cy="1071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43"/>
          <p:cNvCxnSpPr/>
          <p:nvPr/>
        </p:nvCxnSpPr>
        <p:spPr>
          <a:xfrm>
            <a:off x="2816075" y="2084050"/>
            <a:ext cx="896400" cy="1854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43"/>
          <p:cNvCxnSpPr/>
          <p:nvPr/>
        </p:nvCxnSpPr>
        <p:spPr>
          <a:xfrm flipH="1" rot="10800000">
            <a:off x="4888700" y="1301925"/>
            <a:ext cx="974100" cy="2277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43"/>
          <p:cNvSpPr txBox="1"/>
          <p:nvPr/>
        </p:nvSpPr>
        <p:spPr>
          <a:xfrm>
            <a:off x="6169375" y="1446025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Memory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0" name="Google Shape;640;p43"/>
          <p:cNvSpPr txBox="1"/>
          <p:nvPr/>
        </p:nvSpPr>
        <p:spPr>
          <a:xfrm>
            <a:off x="6245575" y="684025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Language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41" name="Google Shape;641;p43"/>
          <p:cNvCxnSpPr>
            <a:stCxn id="635" idx="3"/>
            <a:endCxn id="639" idx="0"/>
          </p:cNvCxnSpPr>
          <p:nvPr/>
        </p:nvCxnSpPr>
        <p:spPr>
          <a:xfrm>
            <a:off x="6647875" y="1193875"/>
            <a:ext cx="103800" cy="2523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43"/>
          <p:cNvCxnSpPr>
            <a:stCxn id="635" idx="3"/>
          </p:cNvCxnSpPr>
          <p:nvPr/>
        </p:nvCxnSpPr>
        <p:spPr>
          <a:xfrm flipH="1" rot="10800000">
            <a:off x="6647875" y="1018075"/>
            <a:ext cx="145800" cy="1758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 txBox="1"/>
          <p:nvPr>
            <p:ph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4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4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0" name="Google Shape;650;p44"/>
          <p:cNvSpPr txBox="1"/>
          <p:nvPr/>
        </p:nvSpPr>
        <p:spPr>
          <a:xfrm>
            <a:off x="2909163" y="1243275"/>
            <a:ext cx="33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La navigation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850" y="2166825"/>
            <a:ext cx="2962100" cy="1666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44"/>
          <p:cNvGrpSpPr/>
          <p:nvPr/>
        </p:nvGrpSpPr>
        <p:grpSpPr>
          <a:xfrm>
            <a:off x="4438471" y="1877420"/>
            <a:ext cx="3550835" cy="2244978"/>
            <a:chOff x="2249675" y="1536025"/>
            <a:chExt cx="4644650" cy="2653325"/>
          </a:xfrm>
        </p:grpSpPr>
        <p:grpSp>
          <p:nvGrpSpPr>
            <p:cNvPr id="653" name="Google Shape;653;p44"/>
            <p:cNvGrpSpPr/>
            <p:nvPr/>
          </p:nvGrpSpPr>
          <p:grpSpPr>
            <a:xfrm>
              <a:off x="2249675" y="1536025"/>
              <a:ext cx="4644650" cy="2653325"/>
              <a:chOff x="1483500" y="1536025"/>
              <a:chExt cx="4644650" cy="2653325"/>
            </a:xfrm>
          </p:grpSpPr>
          <p:sp>
            <p:nvSpPr>
              <p:cNvPr id="654" name="Google Shape;654;p44"/>
              <p:cNvSpPr/>
              <p:nvPr/>
            </p:nvSpPr>
            <p:spPr>
              <a:xfrm>
                <a:off x="3491200" y="3167175"/>
                <a:ext cx="674225" cy="1016825"/>
              </a:xfrm>
              <a:custGeom>
                <a:rect b="b" l="l" r="r" t="t"/>
                <a:pathLst>
                  <a:path extrusionOk="0" h="40673" w="26969">
                    <a:moveTo>
                      <a:pt x="6656" y="1"/>
                    </a:moveTo>
                    <a:lnTo>
                      <a:pt x="0" y="6716"/>
                    </a:lnTo>
                    <a:lnTo>
                      <a:pt x="0" y="31529"/>
                    </a:lnTo>
                    <a:lnTo>
                      <a:pt x="9144" y="40673"/>
                    </a:lnTo>
                    <a:lnTo>
                      <a:pt x="26968" y="40673"/>
                    </a:lnTo>
                    <a:lnTo>
                      <a:pt x="26968" y="1"/>
                    </a:lnTo>
                    <a:close/>
                  </a:path>
                </a:pathLst>
              </a:custGeom>
              <a:solidFill>
                <a:srgbClr val="4849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4"/>
              <p:cNvSpPr/>
              <p:nvPr/>
            </p:nvSpPr>
            <p:spPr>
              <a:xfrm>
                <a:off x="2439575" y="2003650"/>
                <a:ext cx="2368775" cy="285175"/>
              </a:xfrm>
              <a:custGeom>
                <a:rect b="b" l="l" r="r" t="t"/>
                <a:pathLst>
                  <a:path extrusionOk="0" h="11407" w="94751">
                    <a:moveTo>
                      <a:pt x="1" y="0"/>
                    </a:moveTo>
                    <a:lnTo>
                      <a:pt x="1" y="9133"/>
                    </a:lnTo>
                    <a:lnTo>
                      <a:pt x="21146" y="9133"/>
                    </a:lnTo>
                    <a:lnTo>
                      <a:pt x="21146" y="11407"/>
                    </a:lnTo>
                    <a:lnTo>
                      <a:pt x="28480" y="11407"/>
                    </a:lnTo>
                    <a:lnTo>
                      <a:pt x="28480" y="9133"/>
                    </a:lnTo>
                    <a:lnTo>
                      <a:pt x="94751" y="9133"/>
                    </a:lnTo>
                    <a:lnTo>
                      <a:pt x="94751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4"/>
              <p:cNvSpPr/>
              <p:nvPr/>
            </p:nvSpPr>
            <p:spPr>
              <a:xfrm>
                <a:off x="3357250" y="1536025"/>
                <a:ext cx="1239475" cy="1226675"/>
              </a:xfrm>
              <a:custGeom>
                <a:rect b="b" l="l" r="r" t="t"/>
                <a:pathLst>
                  <a:path extrusionOk="0" h="49067" w="49579">
                    <a:moveTo>
                      <a:pt x="9145" y="1"/>
                    </a:moveTo>
                    <a:lnTo>
                      <a:pt x="1" y="8800"/>
                    </a:lnTo>
                    <a:lnTo>
                      <a:pt x="1" y="38232"/>
                    </a:lnTo>
                    <a:lnTo>
                      <a:pt x="11347" y="49066"/>
                    </a:lnTo>
                    <a:lnTo>
                      <a:pt x="38410" y="49066"/>
                    </a:lnTo>
                    <a:lnTo>
                      <a:pt x="49578" y="38232"/>
                    </a:lnTo>
                    <a:lnTo>
                      <a:pt x="49578" y="12860"/>
                    </a:lnTo>
                    <a:lnTo>
                      <a:pt x="36386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4"/>
              <p:cNvSpPr/>
              <p:nvPr/>
            </p:nvSpPr>
            <p:spPr>
              <a:xfrm>
                <a:off x="4808325" y="1794100"/>
                <a:ext cx="515875" cy="579275"/>
              </a:xfrm>
              <a:custGeom>
                <a:rect b="b" l="l" r="r" t="t"/>
                <a:pathLst>
                  <a:path extrusionOk="0" h="23171" w="20635">
                    <a:moveTo>
                      <a:pt x="1" y="1"/>
                    </a:moveTo>
                    <a:lnTo>
                      <a:pt x="1" y="18443"/>
                    </a:lnTo>
                    <a:lnTo>
                      <a:pt x="4906" y="23170"/>
                    </a:lnTo>
                    <a:lnTo>
                      <a:pt x="20634" y="23170"/>
                    </a:lnTo>
                    <a:lnTo>
                      <a:pt x="20634" y="9216"/>
                    </a:lnTo>
                    <a:lnTo>
                      <a:pt x="10823" y="1"/>
                    </a:lnTo>
                    <a:close/>
                  </a:path>
                </a:pathLst>
              </a:custGeom>
              <a:solidFill>
                <a:srgbClr val="E8F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4"/>
              <p:cNvSpPr/>
              <p:nvPr/>
            </p:nvSpPr>
            <p:spPr>
              <a:xfrm>
                <a:off x="1915100" y="1865825"/>
                <a:ext cx="524500" cy="587900"/>
              </a:xfrm>
              <a:custGeom>
                <a:rect b="b" l="l" r="r" t="t"/>
                <a:pathLst>
                  <a:path extrusionOk="0" h="23516" w="20980">
                    <a:moveTo>
                      <a:pt x="5918" y="1"/>
                    </a:moveTo>
                    <a:lnTo>
                      <a:pt x="1" y="5252"/>
                    </a:lnTo>
                    <a:lnTo>
                      <a:pt x="1" y="23516"/>
                    </a:lnTo>
                    <a:lnTo>
                      <a:pt x="20980" y="23516"/>
                    </a:lnTo>
                    <a:lnTo>
                      <a:pt x="20980" y="1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4"/>
              <p:cNvSpPr/>
              <p:nvPr/>
            </p:nvSpPr>
            <p:spPr>
              <a:xfrm>
                <a:off x="1483500" y="2373350"/>
                <a:ext cx="478075" cy="888525"/>
              </a:xfrm>
              <a:custGeom>
                <a:rect b="b" l="l" r="r" t="t"/>
                <a:pathLst>
                  <a:path extrusionOk="0" h="35541" w="19123">
                    <a:moveTo>
                      <a:pt x="7954" y="0"/>
                    </a:moveTo>
                    <a:lnTo>
                      <a:pt x="1" y="5084"/>
                    </a:lnTo>
                    <a:lnTo>
                      <a:pt x="1" y="30635"/>
                    </a:lnTo>
                    <a:lnTo>
                      <a:pt x="7787" y="35540"/>
                    </a:lnTo>
                    <a:lnTo>
                      <a:pt x="12860" y="35540"/>
                    </a:lnTo>
                    <a:lnTo>
                      <a:pt x="12860" y="28265"/>
                    </a:lnTo>
                    <a:lnTo>
                      <a:pt x="19122" y="28265"/>
                    </a:lnTo>
                    <a:lnTo>
                      <a:pt x="19122" y="7275"/>
                    </a:lnTo>
                    <a:lnTo>
                      <a:pt x="12800" y="7275"/>
                    </a:lnTo>
                    <a:lnTo>
                      <a:pt x="12860" y="0"/>
                    </a:lnTo>
                    <a:close/>
                  </a:path>
                </a:pathLst>
              </a:custGeom>
              <a:solidFill>
                <a:srgbClr val="3F55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4"/>
              <p:cNvSpPr/>
              <p:nvPr/>
            </p:nvSpPr>
            <p:spPr>
              <a:xfrm>
                <a:off x="2459225" y="2473650"/>
                <a:ext cx="303025" cy="596225"/>
              </a:xfrm>
              <a:custGeom>
                <a:rect b="b" l="l" r="r" t="t"/>
                <a:pathLst>
                  <a:path extrusionOk="0" h="23849" w="12121">
                    <a:moveTo>
                      <a:pt x="4799" y="0"/>
                    </a:moveTo>
                    <a:lnTo>
                      <a:pt x="0" y="4453"/>
                    </a:lnTo>
                    <a:lnTo>
                      <a:pt x="0" y="23849"/>
                    </a:lnTo>
                    <a:lnTo>
                      <a:pt x="12121" y="23849"/>
                    </a:lnTo>
                    <a:lnTo>
                      <a:pt x="12121" y="3775"/>
                    </a:lnTo>
                    <a:lnTo>
                      <a:pt x="8347" y="0"/>
                    </a:lnTo>
                    <a:close/>
                  </a:path>
                </a:pathLst>
              </a:custGeom>
              <a:solidFill>
                <a:srgbClr val="51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>
                <a:off x="2830100" y="2288800"/>
                <a:ext cx="661125" cy="621825"/>
              </a:xfrm>
              <a:custGeom>
                <a:rect b="b" l="l" r="r" t="t"/>
                <a:pathLst>
                  <a:path extrusionOk="0" h="24873" w="26445">
                    <a:moveTo>
                      <a:pt x="1" y="1"/>
                    </a:moveTo>
                    <a:lnTo>
                      <a:pt x="1" y="19801"/>
                    </a:lnTo>
                    <a:lnTo>
                      <a:pt x="3608" y="24873"/>
                    </a:lnTo>
                    <a:lnTo>
                      <a:pt x="26444" y="24873"/>
                    </a:lnTo>
                    <a:lnTo>
                      <a:pt x="26444" y="18955"/>
                    </a:lnTo>
                    <a:lnTo>
                      <a:pt x="18777" y="11907"/>
                    </a:lnTo>
                    <a:lnTo>
                      <a:pt x="18777" y="1"/>
                    </a:lnTo>
                    <a:close/>
                  </a:path>
                </a:pathLst>
              </a:custGeom>
              <a:solidFill>
                <a:srgbClr val="7382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>
                <a:off x="1913625" y="3215100"/>
                <a:ext cx="530150" cy="585225"/>
              </a:xfrm>
              <a:custGeom>
                <a:rect b="b" l="l" r="r" t="t"/>
                <a:pathLst>
                  <a:path extrusionOk="0" h="23409" w="21206">
                    <a:moveTo>
                      <a:pt x="0" y="1"/>
                    </a:moveTo>
                    <a:lnTo>
                      <a:pt x="0" y="18789"/>
                    </a:lnTo>
                    <a:lnTo>
                      <a:pt x="5870" y="23408"/>
                    </a:lnTo>
                    <a:lnTo>
                      <a:pt x="21205" y="23408"/>
                    </a:lnTo>
                    <a:lnTo>
                      <a:pt x="21205" y="1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>
                <a:off x="2922975" y="3016275"/>
                <a:ext cx="568250" cy="613500"/>
              </a:xfrm>
              <a:custGeom>
                <a:rect b="b" l="l" r="r" t="t"/>
                <a:pathLst>
                  <a:path extrusionOk="0" h="24540" w="22730">
                    <a:moveTo>
                      <a:pt x="0" y="0"/>
                    </a:moveTo>
                    <a:lnTo>
                      <a:pt x="0" y="24539"/>
                    </a:lnTo>
                    <a:lnTo>
                      <a:pt x="12692" y="24539"/>
                    </a:lnTo>
                    <a:lnTo>
                      <a:pt x="17372" y="19658"/>
                    </a:lnTo>
                    <a:lnTo>
                      <a:pt x="17372" y="11347"/>
                    </a:lnTo>
                    <a:lnTo>
                      <a:pt x="22729" y="5704"/>
                    </a:lnTo>
                    <a:lnTo>
                      <a:pt x="22729" y="0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>
                <a:off x="4258250" y="2892150"/>
                <a:ext cx="554275" cy="510500"/>
              </a:xfrm>
              <a:custGeom>
                <a:rect b="b" l="l" r="r" t="t"/>
                <a:pathLst>
                  <a:path extrusionOk="0" h="20420" w="22171">
                    <a:moveTo>
                      <a:pt x="1" y="1"/>
                    </a:moveTo>
                    <a:lnTo>
                      <a:pt x="1" y="20420"/>
                    </a:lnTo>
                    <a:lnTo>
                      <a:pt x="18170" y="20420"/>
                    </a:lnTo>
                    <a:lnTo>
                      <a:pt x="22170" y="16395"/>
                    </a:lnTo>
                    <a:lnTo>
                      <a:pt x="22170" y="1"/>
                    </a:lnTo>
                    <a:close/>
                  </a:path>
                </a:pathLst>
              </a:custGeom>
              <a:solidFill>
                <a:srgbClr val="3F55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>
                <a:off x="4204675" y="3746725"/>
                <a:ext cx="561400" cy="434900"/>
              </a:xfrm>
              <a:custGeom>
                <a:rect b="b" l="l" r="r" t="t"/>
                <a:pathLst>
                  <a:path extrusionOk="0" h="17396" w="22456">
                    <a:moveTo>
                      <a:pt x="1" y="0"/>
                    </a:moveTo>
                    <a:lnTo>
                      <a:pt x="1" y="12752"/>
                    </a:lnTo>
                    <a:lnTo>
                      <a:pt x="4656" y="17395"/>
                    </a:lnTo>
                    <a:lnTo>
                      <a:pt x="17598" y="17395"/>
                    </a:lnTo>
                    <a:lnTo>
                      <a:pt x="22456" y="12800"/>
                    </a:lnTo>
                    <a:lnTo>
                      <a:pt x="22456" y="2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382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>
                <a:off x="4808325" y="3315425"/>
                <a:ext cx="514675" cy="586400"/>
              </a:xfrm>
              <a:custGeom>
                <a:rect b="b" l="l" r="r" t="t"/>
                <a:pathLst>
                  <a:path extrusionOk="0" h="23456" w="20587">
                    <a:moveTo>
                      <a:pt x="4549" y="0"/>
                    </a:moveTo>
                    <a:lnTo>
                      <a:pt x="1" y="5132"/>
                    </a:lnTo>
                    <a:lnTo>
                      <a:pt x="1" y="23455"/>
                    </a:lnTo>
                    <a:lnTo>
                      <a:pt x="10800" y="23455"/>
                    </a:lnTo>
                    <a:lnTo>
                      <a:pt x="20586" y="13752"/>
                    </a:lnTo>
                    <a:lnTo>
                      <a:pt x="20586" y="0"/>
                    </a:lnTo>
                    <a:close/>
                  </a:path>
                </a:pathLst>
              </a:custGeom>
              <a:solidFill>
                <a:srgbClr val="E8F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>
                <a:off x="4491025" y="2437025"/>
                <a:ext cx="408400" cy="391750"/>
              </a:xfrm>
              <a:custGeom>
                <a:rect b="b" l="l" r="r" t="t"/>
                <a:pathLst>
                  <a:path extrusionOk="0" h="15670" w="16336">
                    <a:moveTo>
                      <a:pt x="6787" y="1"/>
                    </a:moveTo>
                    <a:lnTo>
                      <a:pt x="6763" y="2144"/>
                    </a:lnTo>
                    <a:lnTo>
                      <a:pt x="1" y="8681"/>
                    </a:lnTo>
                    <a:lnTo>
                      <a:pt x="1" y="15670"/>
                    </a:lnTo>
                    <a:lnTo>
                      <a:pt x="16336" y="15670"/>
                    </a:lnTo>
                    <a:lnTo>
                      <a:pt x="16336" y="1"/>
                    </a:lnTo>
                    <a:close/>
                  </a:path>
                </a:pathLst>
              </a:custGeom>
              <a:solidFill>
                <a:srgbClr val="516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>
                <a:off x="5734625" y="2483475"/>
                <a:ext cx="393225" cy="513175"/>
              </a:xfrm>
              <a:custGeom>
                <a:rect b="b" l="l" r="r" t="t"/>
                <a:pathLst>
                  <a:path extrusionOk="0" h="20527" w="15729">
                    <a:moveTo>
                      <a:pt x="1" y="0"/>
                    </a:moveTo>
                    <a:lnTo>
                      <a:pt x="1" y="20527"/>
                    </a:lnTo>
                    <a:lnTo>
                      <a:pt x="8800" y="20527"/>
                    </a:lnTo>
                    <a:lnTo>
                      <a:pt x="15729" y="14895"/>
                    </a:lnTo>
                    <a:lnTo>
                      <a:pt x="15729" y="6263"/>
                    </a:lnTo>
                    <a:lnTo>
                      <a:pt x="8621" y="0"/>
                    </a:lnTo>
                    <a:close/>
                  </a:path>
                </a:pathLst>
              </a:custGeom>
              <a:solidFill>
                <a:srgbClr val="7382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>
                <a:off x="2439575" y="3390125"/>
                <a:ext cx="1051650" cy="538500"/>
              </a:xfrm>
              <a:custGeom>
                <a:rect b="b" l="l" r="r" t="t"/>
                <a:pathLst>
                  <a:path extrusionOk="0" h="21540" w="42066">
                    <a:moveTo>
                      <a:pt x="1" y="1"/>
                    </a:moveTo>
                    <a:lnTo>
                      <a:pt x="1" y="9133"/>
                    </a:lnTo>
                    <a:lnTo>
                      <a:pt x="8287" y="9133"/>
                    </a:lnTo>
                    <a:lnTo>
                      <a:pt x="8287" y="12407"/>
                    </a:lnTo>
                    <a:lnTo>
                      <a:pt x="8228" y="12407"/>
                    </a:lnTo>
                    <a:lnTo>
                      <a:pt x="8228" y="21539"/>
                    </a:lnTo>
                    <a:lnTo>
                      <a:pt x="42065" y="21539"/>
                    </a:lnTo>
                    <a:lnTo>
                      <a:pt x="42065" y="12407"/>
                    </a:lnTo>
                    <a:lnTo>
                      <a:pt x="26671" y="12407"/>
                    </a:lnTo>
                    <a:lnTo>
                      <a:pt x="26671" y="9585"/>
                    </a:lnTo>
                    <a:lnTo>
                      <a:pt x="19336" y="9585"/>
                    </a:lnTo>
                    <a:lnTo>
                      <a:pt x="19336" y="12407"/>
                    </a:lnTo>
                    <a:lnTo>
                      <a:pt x="15622" y="12407"/>
                    </a:lnTo>
                    <a:lnTo>
                      <a:pt x="15622" y="9133"/>
                    </a:lnTo>
                    <a:lnTo>
                      <a:pt x="15622" y="7442"/>
                    </a:lnTo>
                    <a:lnTo>
                      <a:pt x="1562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>
                <a:off x="3885300" y="2762675"/>
                <a:ext cx="372975" cy="404525"/>
              </a:xfrm>
              <a:custGeom>
                <a:rect b="b" l="l" r="r" t="t"/>
                <a:pathLst>
                  <a:path extrusionOk="0" h="16181" w="14919">
                    <a:moveTo>
                      <a:pt x="0" y="0"/>
                    </a:moveTo>
                    <a:lnTo>
                      <a:pt x="0" y="16181"/>
                    </a:lnTo>
                    <a:lnTo>
                      <a:pt x="7335" y="16181"/>
                    </a:lnTo>
                    <a:lnTo>
                      <a:pt x="7335" y="14324"/>
                    </a:lnTo>
                    <a:lnTo>
                      <a:pt x="14919" y="14324"/>
                    </a:lnTo>
                    <a:lnTo>
                      <a:pt x="14919" y="5180"/>
                    </a:lnTo>
                    <a:lnTo>
                      <a:pt x="7335" y="5180"/>
                    </a:lnTo>
                    <a:lnTo>
                      <a:pt x="733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>
                <a:off x="4165400" y="3447275"/>
                <a:ext cx="646525" cy="306325"/>
              </a:xfrm>
              <a:custGeom>
                <a:rect b="b" l="l" r="r" t="t"/>
                <a:pathLst>
                  <a:path extrusionOk="0" h="12253" w="25861">
                    <a:moveTo>
                      <a:pt x="0" y="1"/>
                    </a:moveTo>
                    <a:lnTo>
                      <a:pt x="0" y="9133"/>
                    </a:lnTo>
                    <a:lnTo>
                      <a:pt x="13811" y="9133"/>
                    </a:lnTo>
                    <a:lnTo>
                      <a:pt x="13811" y="12252"/>
                    </a:lnTo>
                    <a:lnTo>
                      <a:pt x="21146" y="12252"/>
                    </a:lnTo>
                    <a:lnTo>
                      <a:pt x="21146" y="9133"/>
                    </a:lnTo>
                    <a:lnTo>
                      <a:pt x="25860" y="9133"/>
                    </a:lnTo>
                    <a:lnTo>
                      <a:pt x="2586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>
                <a:off x="4899400" y="2366500"/>
                <a:ext cx="835250" cy="948950"/>
              </a:xfrm>
              <a:custGeom>
                <a:rect b="b" l="l" r="r" t="t"/>
                <a:pathLst>
                  <a:path extrusionOk="0" h="37958" w="33410">
                    <a:moveTo>
                      <a:pt x="3680" y="0"/>
                    </a:moveTo>
                    <a:lnTo>
                      <a:pt x="3680" y="4560"/>
                    </a:lnTo>
                    <a:lnTo>
                      <a:pt x="1" y="4560"/>
                    </a:lnTo>
                    <a:lnTo>
                      <a:pt x="1" y="13692"/>
                    </a:lnTo>
                    <a:lnTo>
                      <a:pt x="14062" y="13692"/>
                    </a:lnTo>
                    <a:lnTo>
                      <a:pt x="14062" y="17990"/>
                    </a:lnTo>
                    <a:lnTo>
                      <a:pt x="11014" y="17990"/>
                    </a:lnTo>
                    <a:lnTo>
                      <a:pt x="11014" y="17967"/>
                    </a:lnTo>
                    <a:lnTo>
                      <a:pt x="3680" y="17967"/>
                    </a:lnTo>
                    <a:lnTo>
                      <a:pt x="3680" y="17990"/>
                    </a:lnTo>
                    <a:lnTo>
                      <a:pt x="3680" y="27123"/>
                    </a:lnTo>
                    <a:lnTo>
                      <a:pt x="3680" y="37957"/>
                    </a:lnTo>
                    <a:lnTo>
                      <a:pt x="11014" y="37957"/>
                    </a:lnTo>
                    <a:lnTo>
                      <a:pt x="11014" y="27123"/>
                    </a:lnTo>
                    <a:lnTo>
                      <a:pt x="21277" y="27123"/>
                    </a:lnTo>
                    <a:lnTo>
                      <a:pt x="21277" y="19514"/>
                    </a:lnTo>
                    <a:lnTo>
                      <a:pt x="33410" y="19514"/>
                    </a:lnTo>
                    <a:lnTo>
                      <a:pt x="33410" y="10371"/>
                    </a:lnTo>
                    <a:lnTo>
                      <a:pt x="21277" y="10371"/>
                    </a:lnTo>
                    <a:lnTo>
                      <a:pt x="21277" y="4560"/>
                    </a:lnTo>
                    <a:lnTo>
                      <a:pt x="11014" y="4560"/>
                    </a:lnTo>
                    <a:lnTo>
                      <a:pt x="11014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>
                <a:off x="1961550" y="2453700"/>
                <a:ext cx="497700" cy="767100"/>
              </a:xfrm>
              <a:custGeom>
                <a:rect b="b" l="l" r="r" t="t"/>
                <a:pathLst>
                  <a:path extrusionOk="0" h="30684" w="19908">
                    <a:moveTo>
                      <a:pt x="5977" y="1"/>
                    </a:moveTo>
                    <a:lnTo>
                      <a:pt x="5977" y="10383"/>
                    </a:lnTo>
                    <a:lnTo>
                      <a:pt x="0" y="10383"/>
                    </a:lnTo>
                    <a:lnTo>
                      <a:pt x="0" y="19289"/>
                    </a:lnTo>
                    <a:lnTo>
                      <a:pt x="5977" y="19289"/>
                    </a:lnTo>
                    <a:lnTo>
                      <a:pt x="5977" y="30683"/>
                    </a:lnTo>
                    <a:lnTo>
                      <a:pt x="13311" y="30683"/>
                    </a:lnTo>
                    <a:lnTo>
                      <a:pt x="13311" y="19289"/>
                    </a:lnTo>
                    <a:lnTo>
                      <a:pt x="19907" y="19289"/>
                    </a:lnTo>
                    <a:lnTo>
                      <a:pt x="19907" y="10383"/>
                    </a:lnTo>
                    <a:lnTo>
                      <a:pt x="13311" y="10383"/>
                    </a:lnTo>
                    <a:lnTo>
                      <a:pt x="13311" y="1"/>
                    </a:ln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>
                <a:off x="2923275" y="3472850"/>
                <a:ext cx="356975" cy="167575"/>
              </a:xfrm>
              <a:custGeom>
                <a:rect b="b" l="l" r="r" t="t"/>
                <a:pathLst>
                  <a:path extrusionOk="0" h="6703" w="14279">
                    <a:moveTo>
                      <a:pt x="8946" y="1"/>
                    </a:moveTo>
                    <a:cubicBezTo>
                      <a:pt x="8790" y="1"/>
                      <a:pt x="8633" y="9"/>
                      <a:pt x="8478" y="25"/>
                    </a:cubicBezTo>
                    <a:cubicBezTo>
                      <a:pt x="7989" y="97"/>
                      <a:pt x="7525" y="264"/>
                      <a:pt x="7096" y="514"/>
                    </a:cubicBezTo>
                    <a:cubicBezTo>
                      <a:pt x="6799" y="692"/>
                      <a:pt x="6418" y="918"/>
                      <a:pt x="6251" y="1240"/>
                    </a:cubicBezTo>
                    <a:cubicBezTo>
                      <a:pt x="5822" y="2085"/>
                      <a:pt x="7763" y="2216"/>
                      <a:pt x="8192" y="2264"/>
                    </a:cubicBezTo>
                    <a:cubicBezTo>
                      <a:pt x="8775" y="2335"/>
                      <a:pt x="9371" y="2359"/>
                      <a:pt x="9942" y="2466"/>
                    </a:cubicBezTo>
                    <a:cubicBezTo>
                      <a:pt x="10204" y="2502"/>
                      <a:pt x="10442" y="2573"/>
                      <a:pt x="10668" y="2692"/>
                    </a:cubicBezTo>
                    <a:cubicBezTo>
                      <a:pt x="10752" y="2752"/>
                      <a:pt x="10871" y="2847"/>
                      <a:pt x="10835" y="2954"/>
                    </a:cubicBezTo>
                    <a:cubicBezTo>
                      <a:pt x="10787" y="3121"/>
                      <a:pt x="10537" y="3192"/>
                      <a:pt x="10394" y="3216"/>
                    </a:cubicBezTo>
                    <a:cubicBezTo>
                      <a:pt x="9324" y="3411"/>
                      <a:pt x="8253" y="3517"/>
                      <a:pt x="7174" y="3517"/>
                    </a:cubicBezTo>
                    <a:cubicBezTo>
                      <a:pt x="7065" y="3517"/>
                      <a:pt x="6956" y="3516"/>
                      <a:pt x="6846" y="3514"/>
                    </a:cubicBezTo>
                    <a:cubicBezTo>
                      <a:pt x="6737" y="3511"/>
                      <a:pt x="6627" y="3510"/>
                      <a:pt x="6517" y="3510"/>
                    </a:cubicBezTo>
                    <a:cubicBezTo>
                      <a:pt x="6139" y="3510"/>
                      <a:pt x="5760" y="3527"/>
                      <a:pt x="5382" y="3573"/>
                    </a:cubicBezTo>
                    <a:cubicBezTo>
                      <a:pt x="4953" y="3633"/>
                      <a:pt x="4465" y="3776"/>
                      <a:pt x="4144" y="4085"/>
                    </a:cubicBezTo>
                    <a:cubicBezTo>
                      <a:pt x="3953" y="4276"/>
                      <a:pt x="4037" y="4478"/>
                      <a:pt x="4179" y="4681"/>
                    </a:cubicBezTo>
                    <a:cubicBezTo>
                      <a:pt x="4322" y="4907"/>
                      <a:pt x="4513" y="5121"/>
                      <a:pt x="4656" y="5348"/>
                    </a:cubicBezTo>
                    <a:cubicBezTo>
                      <a:pt x="4810" y="5574"/>
                      <a:pt x="4977" y="5895"/>
                      <a:pt x="4882" y="6169"/>
                    </a:cubicBezTo>
                    <a:cubicBezTo>
                      <a:pt x="4796" y="6415"/>
                      <a:pt x="4501" y="6469"/>
                      <a:pt x="4269" y="6469"/>
                    </a:cubicBezTo>
                    <a:cubicBezTo>
                      <a:pt x="4242" y="6469"/>
                      <a:pt x="4216" y="6468"/>
                      <a:pt x="4191" y="6467"/>
                    </a:cubicBezTo>
                    <a:cubicBezTo>
                      <a:pt x="3525" y="6467"/>
                      <a:pt x="2858" y="6383"/>
                      <a:pt x="2203" y="6324"/>
                    </a:cubicBezTo>
                    <a:cubicBezTo>
                      <a:pt x="1512" y="6276"/>
                      <a:pt x="834" y="6205"/>
                      <a:pt x="155" y="6121"/>
                    </a:cubicBezTo>
                    <a:cubicBezTo>
                      <a:pt x="151" y="6121"/>
                      <a:pt x="147" y="6121"/>
                      <a:pt x="143" y="6121"/>
                    </a:cubicBezTo>
                    <a:cubicBezTo>
                      <a:pt x="1" y="6121"/>
                      <a:pt x="16" y="6336"/>
                      <a:pt x="155" y="6348"/>
                    </a:cubicBezTo>
                    <a:lnTo>
                      <a:pt x="167" y="6360"/>
                    </a:lnTo>
                    <a:cubicBezTo>
                      <a:pt x="1381" y="6491"/>
                      <a:pt x="2608" y="6598"/>
                      <a:pt x="3834" y="6681"/>
                    </a:cubicBezTo>
                    <a:cubicBezTo>
                      <a:pt x="3965" y="6689"/>
                      <a:pt x="4110" y="6702"/>
                      <a:pt x="4256" y="6702"/>
                    </a:cubicBezTo>
                    <a:cubicBezTo>
                      <a:pt x="4523" y="6702"/>
                      <a:pt x="4792" y="6659"/>
                      <a:pt x="4977" y="6467"/>
                    </a:cubicBezTo>
                    <a:cubicBezTo>
                      <a:pt x="5287" y="6133"/>
                      <a:pt x="5096" y="5609"/>
                      <a:pt x="4894" y="5288"/>
                    </a:cubicBezTo>
                    <a:cubicBezTo>
                      <a:pt x="4775" y="5086"/>
                      <a:pt x="4620" y="4907"/>
                      <a:pt x="4477" y="4716"/>
                    </a:cubicBezTo>
                    <a:cubicBezTo>
                      <a:pt x="4418" y="4645"/>
                      <a:pt x="4358" y="4562"/>
                      <a:pt x="4310" y="4478"/>
                    </a:cubicBezTo>
                    <a:cubicBezTo>
                      <a:pt x="4215" y="4264"/>
                      <a:pt x="4406" y="4157"/>
                      <a:pt x="4572" y="4062"/>
                    </a:cubicBezTo>
                    <a:cubicBezTo>
                      <a:pt x="5001" y="3812"/>
                      <a:pt x="5513" y="3764"/>
                      <a:pt x="6001" y="3740"/>
                    </a:cubicBezTo>
                    <a:cubicBezTo>
                      <a:pt x="6263" y="3734"/>
                      <a:pt x="6525" y="3734"/>
                      <a:pt x="6787" y="3734"/>
                    </a:cubicBezTo>
                    <a:cubicBezTo>
                      <a:pt x="7049" y="3734"/>
                      <a:pt x="7311" y="3734"/>
                      <a:pt x="7573" y="3728"/>
                    </a:cubicBezTo>
                    <a:cubicBezTo>
                      <a:pt x="8180" y="3704"/>
                      <a:pt x="8775" y="3657"/>
                      <a:pt x="9382" y="3585"/>
                    </a:cubicBezTo>
                    <a:cubicBezTo>
                      <a:pt x="9644" y="3562"/>
                      <a:pt x="9918" y="3526"/>
                      <a:pt x="10192" y="3478"/>
                    </a:cubicBezTo>
                    <a:cubicBezTo>
                      <a:pt x="10442" y="3443"/>
                      <a:pt x="10716" y="3407"/>
                      <a:pt x="10906" y="3240"/>
                    </a:cubicBezTo>
                    <a:cubicBezTo>
                      <a:pt x="11228" y="2954"/>
                      <a:pt x="11014" y="2621"/>
                      <a:pt x="10692" y="2454"/>
                    </a:cubicBezTo>
                    <a:cubicBezTo>
                      <a:pt x="10240" y="2228"/>
                      <a:pt x="9656" y="2192"/>
                      <a:pt x="9156" y="2145"/>
                    </a:cubicBezTo>
                    <a:cubicBezTo>
                      <a:pt x="8597" y="2085"/>
                      <a:pt x="8037" y="2049"/>
                      <a:pt x="7477" y="1954"/>
                    </a:cubicBezTo>
                    <a:cubicBezTo>
                      <a:pt x="7227" y="1907"/>
                      <a:pt x="6227" y="1752"/>
                      <a:pt x="6465" y="1323"/>
                    </a:cubicBezTo>
                    <a:cubicBezTo>
                      <a:pt x="6561" y="1180"/>
                      <a:pt x="6704" y="1049"/>
                      <a:pt x="6858" y="954"/>
                    </a:cubicBezTo>
                    <a:cubicBezTo>
                      <a:pt x="7037" y="811"/>
                      <a:pt x="7239" y="692"/>
                      <a:pt x="7442" y="585"/>
                    </a:cubicBezTo>
                    <a:cubicBezTo>
                      <a:pt x="7937" y="344"/>
                      <a:pt x="8478" y="223"/>
                      <a:pt x="9020" y="223"/>
                    </a:cubicBezTo>
                    <a:cubicBezTo>
                      <a:pt x="9441" y="223"/>
                      <a:pt x="9862" y="296"/>
                      <a:pt x="10263" y="442"/>
                    </a:cubicBezTo>
                    <a:cubicBezTo>
                      <a:pt x="11228" y="764"/>
                      <a:pt x="12121" y="1395"/>
                      <a:pt x="12609" y="2300"/>
                    </a:cubicBezTo>
                    <a:cubicBezTo>
                      <a:pt x="13061" y="3157"/>
                      <a:pt x="13252" y="4193"/>
                      <a:pt x="14038" y="4847"/>
                    </a:cubicBezTo>
                    <a:cubicBezTo>
                      <a:pt x="14059" y="4864"/>
                      <a:pt x="14083" y="4871"/>
                      <a:pt x="14106" y="4871"/>
                    </a:cubicBezTo>
                    <a:cubicBezTo>
                      <a:pt x="14197" y="4871"/>
                      <a:pt x="14278" y="4759"/>
                      <a:pt x="14193" y="4693"/>
                    </a:cubicBezTo>
                    <a:cubicBezTo>
                      <a:pt x="13490" y="4097"/>
                      <a:pt x="13276" y="3181"/>
                      <a:pt x="12895" y="2383"/>
                    </a:cubicBezTo>
                    <a:cubicBezTo>
                      <a:pt x="12502" y="1585"/>
                      <a:pt x="11859" y="942"/>
                      <a:pt x="11061" y="549"/>
                    </a:cubicBezTo>
                    <a:cubicBezTo>
                      <a:pt x="10413" y="186"/>
                      <a:pt x="9683" y="1"/>
                      <a:pt x="8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4"/>
              <p:cNvSpPr/>
              <p:nvPr/>
            </p:nvSpPr>
            <p:spPr>
              <a:xfrm>
                <a:off x="3089650" y="3369750"/>
                <a:ext cx="91700" cy="122075"/>
              </a:xfrm>
              <a:custGeom>
                <a:rect b="b" l="l" r="r" t="t"/>
                <a:pathLst>
                  <a:path extrusionOk="0" h="4883" w="3668">
                    <a:moveTo>
                      <a:pt x="1111" y="0"/>
                    </a:moveTo>
                    <a:cubicBezTo>
                      <a:pt x="1086" y="0"/>
                      <a:pt x="1060" y="9"/>
                      <a:pt x="1037" y="30"/>
                    </a:cubicBezTo>
                    <a:cubicBezTo>
                      <a:pt x="787" y="244"/>
                      <a:pt x="632" y="554"/>
                      <a:pt x="620" y="887"/>
                    </a:cubicBezTo>
                    <a:cubicBezTo>
                      <a:pt x="632" y="1078"/>
                      <a:pt x="668" y="1268"/>
                      <a:pt x="739" y="1435"/>
                    </a:cubicBezTo>
                    <a:cubicBezTo>
                      <a:pt x="799" y="1673"/>
                      <a:pt x="799" y="1923"/>
                      <a:pt x="715" y="2161"/>
                    </a:cubicBezTo>
                    <a:cubicBezTo>
                      <a:pt x="584" y="2614"/>
                      <a:pt x="430" y="3042"/>
                      <a:pt x="239" y="3471"/>
                    </a:cubicBezTo>
                    <a:cubicBezTo>
                      <a:pt x="84" y="3804"/>
                      <a:pt x="1" y="4197"/>
                      <a:pt x="179" y="4542"/>
                    </a:cubicBezTo>
                    <a:cubicBezTo>
                      <a:pt x="262" y="4715"/>
                      <a:pt x="458" y="4883"/>
                      <a:pt x="646" y="4883"/>
                    </a:cubicBezTo>
                    <a:cubicBezTo>
                      <a:pt x="730" y="4883"/>
                      <a:pt x="812" y="4849"/>
                      <a:pt x="882" y="4769"/>
                    </a:cubicBezTo>
                    <a:cubicBezTo>
                      <a:pt x="953" y="4661"/>
                      <a:pt x="1001" y="4530"/>
                      <a:pt x="1001" y="4411"/>
                    </a:cubicBezTo>
                    <a:cubicBezTo>
                      <a:pt x="1001" y="4197"/>
                      <a:pt x="1168" y="4007"/>
                      <a:pt x="1382" y="3983"/>
                    </a:cubicBezTo>
                    <a:cubicBezTo>
                      <a:pt x="1440" y="3977"/>
                      <a:pt x="1499" y="3974"/>
                      <a:pt x="1557" y="3974"/>
                    </a:cubicBezTo>
                    <a:cubicBezTo>
                      <a:pt x="1725" y="3974"/>
                      <a:pt x="1893" y="3998"/>
                      <a:pt x="2061" y="4042"/>
                    </a:cubicBezTo>
                    <a:cubicBezTo>
                      <a:pt x="2227" y="4066"/>
                      <a:pt x="2394" y="4078"/>
                      <a:pt x="2561" y="4078"/>
                    </a:cubicBezTo>
                    <a:cubicBezTo>
                      <a:pt x="2870" y="4066"/>
                      <a:pt x="3168" y="3947"/>
                      <a:pt x="3382" y="3721"/>
                    </a:cubicBezTo>
                    <a:cubicBezTo>
                      <a:pt x="3668" y="3387"/>
                      <a:pt x="3597" y="2947"/>
                      <a:pt x="3525" y="2554"/>
                    </a:cubicBezTo>
                    <a:cubicBezTo>
                      <a:pt x="3430" y="2018"/>
                      <a:pt x="3454" y="1459"/>
                      <a:pt x="3585" y="923"/>
                    </a:cubicBezTo>
                    <a:cubicBezTo>
                      <a:pt x="3606" y="837"/>
                      <a:pt x="3533" y="781"/>
                      <a:pt x="3466" y="781"/>
                    </a:cubicBezTo>
                    <a:cubicBezTo>
                      <a:pt x="3422" y="781"/>
                      <a:pt x="3380" y="806"/>
                      <a:pt x="3370" y="863"/>
                    </a:cubicBezTo>
                    <a:cubicBezTo>
                      <a:pt x="3263" y="1244"/>
                      <a:pt x="3227" y="1637"/>
                      <a:pt x="3239" y="2018"/>
                    </a:cubicBezTo>
                    <a:cubicBezTo>
                      <a:pt x="3263" y="2411"/>
                      <a:pt x="3394" y="2792"/>
                      <a:pt x="3370" y="3173"/>
                    </a:cubicBezTo>
                    <a:cubicBezTo>
                      <a:pt x="3347" y="3507"/>
                      <a:pt x="3097" y="3792"/>
                      <a:pt x="2751" y="3828"/>
                    </a:cubicBezTo>
                    <a:cubicBezTo>
                      <a:pt x="2658" y="3848"/>
                      <a:pt x="2566" y="3856"/>
                      <a:pt x="2475" y="3856"/>
                    </a:cubicBezTo>
                    <a:cubicBezTo>
                      <a:pt x="2238" y="3856"/>
                      <a:pt x="2004" y="3803"/>
                      <a:pt x="1763" y="3768"/>
                    </a:cubicBezTo>
                    <a:cubicBezTo>
                      <a:pt x="1687" y="3759"/>
                      <a:pt x="1610" y="3753"/>
                      <a:pt x="1534" y="3753"/>
                    </a:cubicBezTo>
                    <a:cubicBezTo>
                      <a:pt x="1310" y="3753"/>
                      <a:pt x="1092" y="3805"/>
                      <a:pt x="941" y="3983"/>
                    </a:cubicBezTo>
                    <a:cubicBezTo>
                      <a:pt x="858" y="4066"/>
                      <a:pt x="811" y="4173"/>
                      <a:pt x="799" y="4292"/>
                    </a:cubicBezTo>
                    <a:cubicBezTo>
                      <a:pt x="779" y="4402"/>
                      <a:pt x="775" y="4660"/>
                      <a:pt x="637" y="4660"/>
                    </a:cubicBezTo>
                    <a:cubicBezTo>
                      <a:pt x="609" y="4660"/>
                      <a:pt x="576" y="4649"/>
                      <a:pt x="537" y="4626"/>
                    </a:cubicBezTo>
                    <a:cubicBezTo>
                      <a:pt x="156" y="4399"/>
                      <a:pt x="322" y="3828"/>
                      <a:pt x="453" y="3518"/>
                    </a:cubicBezTo>
                    <a:cubicBezTo>
                      <a:pt x="620" y="3161"/>
                      <a:pt x="763" y="2792"/>
                      <a:pt x="882" y="2423"/>
                    </a:cubicBezTo>
                    <a:cubicBezTo>
                      <a:pt x="941" y="2233"/>
                      <a:pt x="989" y="2030"/>
                      <a:pt x="1013" y="1828"/>
                    </a:cubicBezTo>
                    <a:cubicBezTo>
                      <a:pt x="1013" y="1637"/>
                      <a:pt x="977" y="1435"/>
                      <a:pt x="906" y="1256"/>
                    </a:cubicBezTo>
                    <a:cubicBezTo>
                      <a:pt x="775" y="875"/>
                      <a:pt x="882" y="447"/>
                      <a:pt x="1192" y="185"/>
                    </a:cubicBezTo>
                    <a:cubicBezTo>
                      <a:pt x="1275" y="110"/>
                      <a:pt x="1199" y="0"/>
                      <a:pt x="11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4"/>
              <p:cNvSpPr/>
              <p:nvPr/>
            </p:nvSpPr>
            <p:spPr>
              <a:xfrm>
                <a:off x="2922300" y="3390600"/>
                <a:ext cx="183175" cy="120125"/>
              </a:xfrm>
              <a:custGeom>
                <a:rect b="b" l="l" r="r" t="t"/>
                <a:pathLst>
                  <a:path extrusionOk="0" h="4805" w="7327">
                    <a:moveTo>
                      <a:pt x="7171" y="0"/>
                    </a:moveTo>
                    <a:cubicBezTo>
                      <a:pt x="7145" y="0"/>
                      <a:pt x="7120" y="12"/>
                      <a:pt x="7100" y="41"/>
                    </a:cubicBezTo>
                    <a:cubicBezTo>
                      <a:pt x="6873" y="315"/>
                      <a:pt x="6504" y="387"/>
                      <a:pt x="6207" y="553"/>
                    </a:cubicBezTo>
                    <a:cubicBezTo>
                      <a:pt x="6076" y="613"/>
                      <a:pt x="5957" y="720"/>
                      <a:pt x="5885" y="851"/>
                    </a:cubicBezTo>
                    <a:cubicBezTo>
                      <a:pt x="5838" y="910"/>
                      <a:pt x="5814" y="994"/>
                      <a:pt x="5802" y="1065"/>
                    </a:cubicBezTo>
                    <a:cubicBezTo>
                      <a:pt x="5778" y="1172"/>
                      <a:pt x="5802" y="1315"/>
                      <a:pt x="5719" y="1399"/>
                    </a:cubicBezTo>
                    <a:cubicBezTo>
                      <a:pt x="5647" y="1482"/>
                      <a:pt x="5397" y="1482"/>
                      <a:pt x="5278" y="1494"/>
                    </a:cubicBezTo>
                    <a:cubicBezTo>
                      <a:pt x="5123" y="1506"/>
                      <a:pt x="4980" y="1506"/>
                      <a:pt x="4838" y="1518"/>
                    </a:cubicBezTo>
                    <a:cubicBezTo>
                      <a:pt x="4552" y="1530"/>
                      <a:pt x="4254" y="1530"/>
                      <a:pt x="3956" y="1530"/>
                    </a:cubicBezTo>
                    <a:cubicBezTo>
                      <a:pt x="3659" y="1530"/>
                      <a:pt x="3373" y="1518"/>
                      <a:pt x="3087" y="1506"/>
                    </a:cubicBezTo>
                    <a:cubicBezTo>
                      <a:pt x="3056" y="1504"/>
                      <a:pt x="3024" y="1503"/>
                      <a:pt x="2993" y="1503"/>
                    </a:cubicBezTo>
                    <a:cubicBezTo>
                      <a:pt x="2837" y="1503"/>
                      <a:pt x="2688" y="1528"/>
                      <a:pt x="2540" y="1577"/>
                    </a:cubicBezTo>
                    <a:cubicBezTo>
                      <a:pt x="1528" y="1958"/>
                      <a:pt x="3016" y="3089"/>
                      <a:pt x="3397" y="3375"/>
                    </a:cubicBezTo>
                    <a:cubicBezTo>
                      <a:pt x="3599" y="3518"/>
                      <a:pt x="3814" y="3661"/>
                      <a:pt x="4028" y="3780"/>
                    </a:cubicBezTo>
                    <a:cubicBezTo>
                      <a:pt x="4159" y="3851"/>
                      <a:pt x="4647" y="4018"/>
                      <a:pt x="4635" y="4197"/>
                    </a:cubicBezTo>
                    <a:cubicBezTo>
                      <a:pt x="4623" y="4387"/>
                      <a:pt x="4159" y="4435"/>
                      <a:pt x="4040" y="4470"/>
                    </a:cubicBezTo>
                    <a:cubicBezTo>
                      <a:pt x="3778" y="4530"/>
                      <a:pt x="3516" y="4566"/>
                      <a:pt x="3254" y="4577"/>
                    </a:cubicBezTo>
                    <a:cubicBezTo>
                      <a:pt x="3170" y="4582"/>
                      <a:pt x="3087" y="4584"/>
                      <a:pt x="3004" y="4584"/>
                    </a:cubicBezTo>
                    <a:cubicBezTo>
                      <a:pt x="1996" y="4584"/>
                      <a:pt x="1020" y="4254"/>
                      <a:pt x="206" y="3649"/>
                    </a:cubicBezTo>
                    <a:cubicBezTo>
                      <a:pt x="187" y="3634"/>
                      <a:pt x="169" y="3628"/>
                      <a:pt x="151" y="3628"/>
                    </a:cubicBezTo>
                    <a:cubicBezTo>
                      <a:pt x="65" y="3628"/>
                      <a:pt x="0" y="3770"/>
                      <a:pt x="99" y="3839"/>
                    </a:cubicBezTo>
                    <a:cubicBezTo>
                      <a:pt x="873" y="4423"/>
                      <a:pt x="1813" y="4756"/>
                      <a:pt x="2778" y="4804"/>
                    </a:cubicBezTo>
                    <a:cubicBezTo>
                      <a:pt x="2794" y="4804"/>
                      <a:pt x="2815" y="4805"/>
                      <a:pt x="2840" y="4805"/>
                    </a:cubicBezTo>
                    <a:cubicBezTo>
                      <a:pt x="3323" y="4805"/>
                      <a:pt x="5288" y="4684"/>
                      <a:pt x="4790" y="3994"/>
                    </a:cubicBezTo>
                    <a:cubicBezTo>
                      <a:pt x="4659" y="3816"/>
                      <a:pt x="4433" y="3744"/>
                      <a:pt x="4254" y="3649"/>
                    </a:cubicBezTo>
                    <a:cubicBezTo>
                      <a:pt x="4016" y="3518"/>
                      <a:pt x="3778" y="3375"/>
                      <a:pt x="3564" y="3220"/>
                    </a:cubicBezTo>
                    <a:cubicBezTo>
                      <a:pt x="3337" y="3065"/>
                      <a:pt x="3135" y="2887"/>
                      <a:pt x="2944" y="2708"/>
                    </a:cubicBezTo>
                    <a:cubicBezTo>
                      <a:pt x="2778" y="2553"/>
                      <a:pt x="2421" y="2280"/>
                      <a:pt x="2421" y="2030"/>
                    </a:cubicBezTo>
                    <a:cubicBezTo>
                      <a:pt x="2409" y="1780"/>
                      <a:pt x="2718" y="1744"/>
                      <a:pt x="2897" y="1732"/>
                    </a:cubicBezTo>
                    <a:cubicBezTo>
                      <a:pt x="2949" y="1730"/>
                      <a:pt x="3002" y="1729"/>
                      <a:pt x="3055" y="1729"/>
                    </a:cubicBezTo>
                    <a:cubicBezTo>
                      <a:pt x="3280" y="1729"/>
                      <a:pt x="3511" y="1746"/>
                      <a:pt x="3742" y="1756"/>
                    </a:cubicBezTo>
                    <a:cubicBezTo>
                      <a:pt x="3839" y="1758"/>
                      <a:pt x="3936" y="1759"/>
                      <a:pt x="4033" y="1759"/>
                    </a:cubicBezTo>
                    <a:cubicBezTo>
                      <a:pt x="4534" y="1759"/>
                      <a:pt x="5041" y="1732"/>
                      <a:pt x="5540" y="1672"/>
                    </a:cubicBezTo>
                    <a:cubicBezTo>
                      <a:pt x="5754" y="1672"/>
                      <a:pt x="5933" y="1530"/>
                      <a:pt x="5981" y="1315"/>
                    </a:cubicBezTo>
                    <a:cubicBezTo>
                      <a:pt x="6028" y="1089"/>
                      <a:pt x="6028" y="922"/>
                      <a:pt x="6242" y="779"/>
                    </a:cubicBezTo>
                    <a:cubicBezTo>
                      <a:pt x="6576" y="565"/>
                      <a:pt x="6981" y="506"/>
                      <a:pt x="7254" y="196"/>
                    </a:cubicBezTo>
                    <a:cubicBezTo>
                      <a:pt x="7326" y="115"/>
                      <a:pt x="7249" y="0"/>
                      <a:pt x="71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4"/>
              <p:cNvSpPr/>
              <p:nvPr/>
            </p:nvSpPr>
            <p:spPr>
              <a:xfrm>
                <a:off x="2923225" y="3179500"/>
                <a:ext cx="157825" cy="82525"/>
              </a:xfrm>
              <a:custGeom>
                <a:rect b="b" l="l" r="r" t="t"/>
                <a:pathLst>
                  <a:path extrusionOk="0" h="3301" w="6313">
                    <a:moveTo>
                      <a:pt x="158" y="0"/>
                    </a:moveTo>
                    <a:cubicBezTo>
                      <a:pt x="65" y="0"/>
                      <a:pt x="0" y="151"/>
                      <a:pt x="109" y="210"/>
                    </a:cubicBezTo>
                    <a:cubicBezTo>
                      <a:pt x="550" y="437"/>
                      <a:pt x="1026" y="603"/>
                      <a:pt x="1514" y="710"/>
                    </a:cubicBezTo>
                    <a:cubicBezTo>
                      <a:pt x="2038" y="841"/>
                      <a:pt x="2550" y="1008"/>
                      <a:pt x="3050" y="1211"/>
                    </a:cubicBezTo>
                    <a:cubicBezTo>
                      <a:pt x="4169" y="1711"/>
                      <a:pt x="5193" y="2401"/>
                      <a:pt x="6074" y="3270"/>
                    </a:cubicBezTo>
                    <a:cubicBezTo>
                      <a:pt x="6095" y="3291"/>
                      <a:pt x="6120" y="3300"/>
                      <a:pt x="6144" y="3300"/>
                    </a:cubicBezTo>
                    <a:cubicBezTo>
                      <a:pt x="6230" y="3300"/>
                      <a:pt x="6313" y="3187"/>
                      <a:pt x="6229" y="3104"/>
                    </a:cubicBezTo>
                    <a:cubicBezTo>
                      <a:pt x="5360" y="2246"/>
                      <a:pt x="4336" y="1544"/>
                      <a:pt x="3217" y="1044"/>
                    </a:cubicBezTo>
                    <a:cubicBezTo>
                      <a:pt x="2741" y="841"/>
                      <a:pt x="2241" y="663"/>
                      <a:pt x="1741" y="544"/>
                    </a:cubicBezTo>
                    <a:cubicBezTo>
                      <a:pt x="1229" y="401"/>
                      <a:pt x="681" y="282"/>
                      <a:pt x="217" y="20"/>
                    </a:cubicBezTo>
                    <a:cubicBezTo>
                      <a:pt x="197" y="6"/>
                      <a:pt x="177" y="0"/>
                      <a:pt x="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4"/>
              <p:cNvSpPr/>
              <p:nvPr/>
            </p:nvSpPr>
            <p:spPr>
              <a:xfrm>
                <a:off x="2920775" y="3194800"/>
                <a:ext cx="111800" cy="55475"/>
              </a:xfrm>
              <a:custGeom>
                <a:rect b="b" l="l" r="r" t="t"/>
                <a:pathLst>
                  <a:path extrusionOk="0" h="2219" w="4472">
                    <a:moveTo>
                      <a:pt x="164" y="0"/>
                    </a:moveTo>
                    <a:cubicBezTo>
                      <a:pt x="62" y="0"/>
                      <a:pt x="0" y="155"/>
                      <a:pt x="112" y="206"/>
                    </a:cubicBezTo>
                    <a:cubicBezTo>
                      <a:pt x="815" y="575"/>
                      <a:pt x="1553" y="860"/>
                      <a:pt x="2315" y="1087"/>
                    </a:cubicBezTo>
                    <a:cubicBezTo>
                      <a:pt x="3029" y="1325"/>
                      <a:pt x="3732" y="1611"/>
                      <a:pt x="4232" y="2182"/>
                    </a:cubicBezTo>
                    <a:cubicBezTo>
                      <a:pt x="4254" y="2208"/>
                      <a:pt x="4281" y="2218"/>
                      <a:pt x="4307" y="2218"/>
                    </a:cubicBezTo>
                    <a:cubicBezTo>
                      <a:pt x="4392" y="2218"/>
                      <a:pt x="4471" y="2109"/>
                      <a:pt x="4398" y="2027"/>
                    </a:cubicBezTo>
                    <a:cubicBezTo>
                      <a:pt x="3910" y="1480"/>
                      <a:pt x="3244" y="1170"/>
                      <a:pt x="2577" y="944"/>
                    </a:cubicBezTo>
                    <a:cubicBezTo>
                      <a:pt x="1767" y="658"/>
                      <a:pt x="969" y="432"/>
                      <a:pt x="219" y="15"/>
                    </a:cubicBezTo>
                    <a:cubicBezTo>
                      <a:pt x="200" y="5"/>
                      <a:pt x="181" y="0"/>
                      <a:pt x="1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4"/>
              <p:cNvSpPr/>
              <p:nvPr/>
            </p:nvSpPr>
            <p:spPr>
              <a:xfrm>
                <a:off x="2926475" y="3216675"/>
                <a:ext cx="37300" cy="36250"/>
              </a:xfrm>
              <a:custGeom>
                <a:rect b="b" l="l" r="r" t="t"/>
                <a:pathLst>
                  <a:path extrusionOk="0" h="1450" w="1492">
                    <a:moveTo>
                      <a:pt x="157" y="1"/>
                    </a:moveTo>
                    <a:cubicBezTo>
                      <a:pt x="64" y="1"/>
                      <a:pt x="0" y="143"/>
                      <a:pt x="99" y="212"/>
                    </a:cubicBezTo>
                    <a:cubicBezTo>
                      <a:pt x="349" y="366"/>
                      <a:pt x="599" y="545"/>
                      <a:pt x="825" y="736"/>
                    </a:cubicBezTo>
                    <a:cubicBezTo>
                      <a:pt x="1003" y="890"/>
                      <a:pt x="1277" y="1069"/>
                      <a:pt x="1242" y="1331"/>
                    </a:cubicBezTo>
                    <a:cubicBezTo>
                      <a:pt x="1242" y="1390"/>
                      <a:pt x="1289" y="1450"/>
                      <a:pt x="1349" y="1450"/>
                    </a:cubicBezTo>
                    <a:cubicBezTo>
                      <a:pt x="1408" y="1438"/>
                      <a:pt x="1456" y="1390"/>
                      <a:pt x="1468" y="1331"/>
                    </a:cubicBezTo>
                    <a:cubicBezTo>
                      <a:pt x="1492" y="1021"/>
                      <a:pt x="1230" y="795"/>
                      <a:pt x="1015" y="616"/>
                    </a:cubicBezTo>
                    <a:cubicBezTo>
                      <a:pt x="765" y="390"/>
                      <a:pt x="491" y="200"/>
                      <a:pt x="218" y="21"/>
                    </a:cubicBezTo>
                    <a:cubicBezTo>
                      <a:pt x="197" y="7"/>
                      <a:pt x="176" y="1"/>
                      <a:pt x="1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4"/>
              <p:cNvSpPr/>
              <p:nvPr/>
            </p:nvSpPr>
            <p:spPr>
              <a:xfrm>
                <a:off x="2927900" y="3200175"/>
                <a:ext cx="73475" cy="55350"/>
              </a:xfrm>
              <a:custGeom>
                <a:rect b="b" l="l" r="r" t="t"/>
                <a:pathLst>
                  <a:path extrusionOk="0" h="2214" w="2939">
                    <a:moveTo>
                      <a:pt x="163" y="1"/>
                    </a:moveTo>
                    <a:cubicBezTo>
                      <a:pt x="37" y="1"/>
                      <a:pt x="1" y="194"/>
                      <a:pt x="125" y="217"/>
                    </a:cubicBezTo>
                    <a:cubicBezTo>
                      <a:pt x="1268" y="407"/>
                      <a:pt x="1816" y="1622"/>
                      <a:pt x="2732" y="2193"/>
                    </a:cubicBezTo>
                    <a:cubicBezTo>
                      <a:pt x="2752" y="2207"/>
                      <a:pt x="2771" y="2213"/>
                      <a:pt x="2790" y="2213"/>
                    </a:cubicBezTo>
                    <a:cubicBezTo>
                      <a:pt x="2881" y="2213"/>
                      <a:pt x="2939" y="2062"/>
                      <a:pt x="2839" y="2003"/>
                    </a:cubicBezTo>
                    <a:cubicBezTo>
                      <a:pt x="1899" y="1419"/>
                      <a:pt x="1363" y="193"/>
                      <a:pt x="184" y="3"/>
                    </a:cubicBezTo>
                    <a:cubicBezTo>
                      <a:pt x="177" y="1"/>
                      <a:pt x="170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4"/>
              <p:cNvSpPr/>
              <p:nvPr/>
            </p:nvSpPr>
            <p:spPr>
              <a:xfrm>
                <a:off x="2926200" y="3185850"/>
                <a:ext cx="123675" cy="67725"/>
              </a:xfrm>
              <a:custGeom>
                <a:rect b="b" l="l" r="r" t="t"/>
                <a:pathLst>
                  <a:path extrusionOk="0" h="2709" w="4947">
                    <a:moveTo>
                      <a:pt x="152" y="0"/>
                    </a:moveTo>
                    <a:cubicBezTo>
                      <a:pt x="42" y="0"/>
                      <a:pt x="0" y="185"/>
                      <a:pt x="121" y="218"/>
                    </a:cubicBezTo>
                    <a:cubicBezTo>
                      <a:pt x="979" y="421"/>
                      <a:pt x="1657" y="1016"/>
                      <a:pt x="2455" y="1361"/>
                    </a:cubicBezTo>
                    <a:cubicBezTo>
                      <a:pt x="3205" y="1683"/>
                      <a:pt x="4443" y="1707"/>
                      <a:pt x="4717" y="2635"/>
                    </a:cubicBezTo>
                    <a:cubicBezTo>
                      <a:pt x="4736" y="2687"/>
                      <a:pt x="4776" y="2709"/>
                      <a:pt x="4817" y="2709"/>
                    </a:cubicBezTo>
                    <a:cubicBezTo>
                      <a:pt x="4881" y="2709"/>
                      <a:pt x="4946" y="2655"/>
                      <a:pt x="4932" y="2576"/>
                    </a:cubicBezTo>
                    <a:cubicBezTo>
                      <a:pt x="4658" y="1599"/>
                      <a:pt x="3515" y="1540"/>
                      <a:pt x="2717" y="1230"/>
                    </a:cubicBezTo>
                    <a:cubicBezTo>
                      <a:pt x="1836" y="885"/>
                      <a:pt x="1122" y="218"/>
                      <a:pt x="181" y="4"/>
                    </a:cubicBezTo>
                    <a:cubicBezTo>
                      <a:pt x="171" y="1"/>
                      <a:pt x="161" y="0"/>
                      <a:pt x="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4"/>
              <p:cNvSpPr/>
              <p:nvPr/>
            </p:nvSpPr>
            <p:spPr>
              <a:xfrm>
                <a:off x="3491200" y="3164200"/>
                <a:ext cx="177725" cy="272675"/>
              </a:xfrm>
              <a:custGeom>
                <a:rect b="b" l="l" r="r" t="t"/>
                <a:pathLst>
                  <a:path extrusionOk="0" h="10907" w="7109">
                    <a:moveTo>
                      <a:pt x="7108" y="1"/>
                    </a:moveTo>
                    <a:lnTo>
                      <a:pt x="0" y="7168"/>
                    </a:lnTo>
                    <a:lnTo>
                      <a:pt x="0" y="10907"/>
                    </a:lnTo>
                    <a:lnTo>
                      <a:pt x="7108" y="3335"/>
                    </a:lnTo>
                    <a:lnTo>
                      <a:pt x="7108" y="1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4"/>
              <p:cNvSpPr/>
              <p:nvPr/>
            </p:nvSpPr>
            <p:spPr>
              <a:xfrm>
                <a:off x="4658000" y="2436750"/>
                <a:ext cx="241425" cy="130675"/>
              </a:xfrm>
              <a:custGeom>
                <a:rect b="b" l="l" r="r" t="t"/>
                <a:pathLst>
                  <a:path extrusionOk="0" h="5227" w="9657">
                    <a:moveTo>
                      <a:pt x="1" y="0"/>
                    </a:moveTo>
                    <a:lnTo>
                      <a:pt x="1" y="5227"/>
                    </a:lnTo>
                    <a:lnTo>
                      <a:pt x="9657" y="5227"/>
                    </a:lnTo>
                    <a:lnTo>
                      <a:pt x="9657" y="0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4"/>
              <p:cNvSpPr/>
              <p:nvPr/>
            </p:nvSpPr>
            <p:spPr>
              <a:xfrm>
                <a:off x="3778725" y="3433300"/>
                <a:ext cx="140225" cy="80975"/>
              </a:xfrm>
              <a:custGeom>
                <a:rect b="b" l="l" r="r" t="t"/>
                <a:pathLst>
                  <a:path extrusionOk="0" h="3239" w="5609">
                    <a:moveTo>
                      <a:pt x="2263" y="0"/>
                    </a:moveTo>
                    <a:lnTo>
                      <a:pt x="1" y="1584"/>
                    </a:lnTo>
                    <a:lnTo>
                      <a:pt x="3656" y="3239"/>
                    </a:lnTo>
                    <a:lnTo>
                      <a:pt x="5609" y="1405"/>
                    </a:lnTo>
                    <a:lnTo>
                      <a:pt x="2263" y="0"/>
                    </a:lnTo>
                    <a:close/>
                  </a:path>
                </a:pathLst>
              </a:custGeom>
              <a:solidFill>
                <a:srgbClr val="4C4C4C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4"/>
              <p:cNvSpPr/>
              <p:nvPr/>
            </p:nvSpPr>
            <p:spPr>
              <a:xfrm>
                <a:off x="3778725" y="3472875"/>
                <a:ext cx="91425" cy="130400"/>
              </a:xfrm>
              <a:custGeom>
                <a:rect b="b" l="l" r="r" t="t"/>
                <a:pathLst>
                  <a:path extrusionOk="0" h="5216" w="3657">
                    <a:moveTo>
                      <a:pt x="1" y="1"/>
                    </a:moveTo>
                    <a:lnTo>
                      <a:pt x="1" y="3513"/>
                    </a:lnTo>
                    <a:lnTo>
                      <a:pt x="3656" y="5216"/>
                    </a:lnTo>
                    <a:lnTo>
                      <a:pt x="3656" y="16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4"/>
              <p:cNvSpPr/>
              <p:nvPr/>
            </p:nvSpPr>
            <p:spPr>
              <a:xfrm>
                <a:off x="3870125" y="3468425"/>
                <a:ext cx="48825" cy="134850"/>
              </a:xfrm>
              <a:custGeom>
                <a:rect b="b" l="l" r="r" t="t"/>
                <a:pathLst>
                  <a:path extrusionOk="0" h="5394" w="1953">
                    <a:moveTo>
                      <a:pt x="1953" y="0"/>
                    </a:moveTo>
                    <a:lnTo>
                      <a:pt x="0" y="1834"/>
                    </a:lnTo>
                    <a:lnTo>
                      <a:pt x="0" y="5394"/>
                    </a:lnTo>
                    <a:lnTo>
                      <a:pt x="1822" y="3417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4"/>
              <p:cNvSpPr/>
              <p:nvPr/>
            </p:nvSpPr>
            <p:spPr>
              <a:xfrm>
                <a:off x="3676925" y="3527350"/>
                <a:ext cx="115825" cy="64025"/>
              </a:xfrm>
              <a:custGeom>
                <a:rect b="b" l="l" r="r" t="t"/>
                <a:pathLst>
                  <a:path extrusionOk="0" h="2561" w="4633">
                    <a:moveTo>
                      <a:pt x="1870" y="0"/>
                    </a:moveTo>
                    <a:lnTo>
                      <a:pt x="1" y="1251"/>
                    </a:lnTo>
                    <a:lnTo>
                      <a:pt x="3025" y="2560"/>
                    </a:lnTo>
                    <a:lnTo>
                      <a:pt x="4632" y="1108"/>
                    </a:lnTo>
                    <a:lnTo>
                      <a:pt x="1870" y="0"/>
                    </a:lnTo>
                    <a:close/>
                  </a:path>
                </a:pathLst>
              </a:custGeom>
              <a:solidFill>
                <a:srgbClr val="4C4C4C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4"/>
              <p:cNvSpPr/>
              <p:nvPr/>
            </p:nvSpPr>
            <p:spPr>
              <a:xfrm>
                <a:off x="3676925" y="3558600"/>
                <a:ext cx="75650" cy="103325"/>
              </a:xfrm>
              <a:custGeom>
                <a:rect b="b" l="l" r="r" t="t"/>
                <a:pathLst>
                  <a:path extrusionOk="0" h="4133" w="3026">
                    <a:moveTo>
                      <a:pt x="1" y="1"/>
                    </a:moveTo>
                    <a:lnTo>
                      <a:pt x="1" y="2787"/>
                    </a:lnTo>
                    <a:lnTo>
                      <a:pt x="3025" y="4132"/>
                    </a:lnTo>
                    <a:lnTo>
                      <a:pt x="3025" y="13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4"/>
              <p:cNvSpPr/>
              <p:nvPr/>
            </p:nvSpPr>
            <p:spPr>
              <a:xfrm>
                <a:off x="3752550" y="3555025"/>
                <a:ext cx="40200" cy="106900"/>
              </a:xfrm>
              <a:custGeom>
                <a:rect b="b" l="l" r="r" t="t"/>
                <a:pathLst>
                  <a:path extrusionOk="0" h="4276" w="1608">
                    <a:moveTo>
                      <a:pt x="1607" y="1"/>
                    </a:moveTo>
                    <a:lnTo>
                      <a:pt x="0" y="1453"/>
                    </a:lnTo>
                    <a:lnTo>
                      <a:pt x="0" y="4275"/>
                    </a:lnTo>
                    <a:lnTo>
                      <a:pt x="1500" y="2715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4"/>
              <p:cNvSpPr/>
              <p:nvPr/>
            </p:nvSpPr>
            <p:spPr>
              <a:xfrm>
                <a:off x="1917775" y="2017650"/>
                <a:ext cx="100650" cy="342925"/>
              </a:xfrm>
              <a:custGeom>
                <a:rect b="b" l="l" r="r" t="t"/>
                <a:pathLst>
                  <a:path extrusionOk="0" h="13717" w="4026">
                    <a:moveTo>
                      <a:pt x="1" y="0"/>
                    </a:moveTo>
                    <a:lnTo>
                      <a:pt x="1" y="13716"/>
                    </a:lnTo>
                    <a:lnTo>
                      <a:pt x="4025" y="13716"/>
                    </a:lnTo>
                    <a:lnTo>
                      <a:pt x="4025" y="0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4"/>
              <p:cNvSpPr/>
              <p:nvPr/>
            </p:nvSpPr>
            <p:spPr>
              <a:xfrm>
                <a:off x="2018400" y="2017650"/>
                <a:ext cx="64900" cy="343200"/>
              </a:xfrm>
              <a:custGeom>
                <a:rect b="b" l="l" r="r" t="t"/>
                <a:pathLst>
                  <a:path extrusionOk="0" h="13728" w="2596">
                    <a:moveTo>
                      <a:pt x="0" y="0"/>
                    </a:moveTo>
                    <a:lnTo>
                      <a:pt x="0" y="13728"/>
                    </a:lnTo>
                    <a:lnTo>
                      <a:pt x="2596" y="12823"/>
                    </a:lnTo>
                    <a:lnTo>
                      <a:pt x="2596" y="7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4"/>
              <p:cNvSpPr/>
              <p:nvPr/>
            </p:nvSpPr>
            <p:spPr>
              <a:xfrm>
                <a:off x="1490950" y="2798400"/>
                <a:ext cx="189925" cy="147050"/>
              </a:xfrm>
              <a:custGeom>
                <a:rect b="b" l="l" r="r" t="t"/>
                <a:pathLst>
                  <a:path extrusionOk="0" h="5882" w="7597">
                    <a:moveTo>
                      <a:pt x="0" y="0"/>
                    </a:moveTo>
                    <a:lnTo>
                      <a:pt x="0" y="4810"/>
                    </a:lnTo>
                    <a:lnTo>
                      <a:pt x="96" y="4858"/>
                    </a:lnTo>
                    <a:cubicBezTo>
                      <a:pt x="465" y="5441"/>
                      <a:pt x="1989" y="5882"/>
                      <a:pt x="3799" y="5882"/>
                    </a:cubicBezTo>
                    <a:cubicBezTo>
                      <a:pt x="5620" y="5882"/>
                      <a:pt x="7144" y="5429"/>
                      <a:pt x="7513" y="4846"/>
                    </a:cubicBezTo>
                    <a:lnTo>
                      <a:pt x="7597" y="4810"/>
                    </a:lnTo>
                    <a:lnTo>
                      <a:pt x="7597" y="0"/>
                    </a:lnTo>
                    <a:close/>
                  </a:path>
                </a:pathLst>
              </a:custGeom>
              <a:solidFill>
                <a:schemeClr val="dk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4"/>
              <p:cNvSpPr/>
              <p:nvPr/>
            </p:nvSpPr>
            <p:spPr>
              <a:xfrm>
                <a:off x="1490950" y="2765650"/>
                <a:ext cx="189925" cy="89625"/>
              </a:xfrm>
              <a:custGeom>
                <a:rect b="b" l="l" r="r" t="t"/>
                <a:pathLst>
                  <a:path extrusionOk="0" h="3585" w="7597">
                    <a:moveTo>
                      <a:pt x="3799" y="0"/>
                    </a:moveTo>
                    <a:cubicBezTo>
                      <a:pt x="1703" y="0"/>
                      <a:pt x="0" y="798"/>
                      <a:pt x="0" y="1786"/>
                    </a:cubicBezTo>
                    <a:cubicBezTo>
                      <a:pt x="0" y="2775"/>
                      <a:pt x="1703" y="3584"/>
                      <a:pt x="3799" y="3584"/>
                    </a:cubicBezTo>
                    <a:cubicBezTo>
                      <a:pt x="5894" y="3584"/>
                      <a:pt x="7597" y="2775"/>
                      <a:pt x="7597" y="1786"/>
                    </a:cubicBezTo>
                    <a:cubicBezTo>
                      <a:pt x="7597" y="798"/>
                      <a:pt x="5894" y="0"/>
                      <a:pt x="3799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4"/>
              <p:cNvSpPr/>
              <p:nvPr/>
            </p:nvSpPr>
            <p:spPr>
              <a:xfrm>
                <a:off x="2664000" y="2882325"/>
                <a:ext cx="9550" cy="15200"/>
              </a:xfrm>
              <a:custGeom>
                <a:rect b="b" l="l" r="r" t="t"/>
                <a:pathLst>
                  <a:path extrusionOk="0" h="608" w="382">
                    <a:moveTo>
                      <a:pt x="191" y="1"/>
                    </a:moveTo>
                    <a:cubicBezTo>
                      <a:pt x="84" y="1"/>
                      <a:pt x="1" y="96"/>
                      <a:pt x="1" y="191"/>
                    </a:cubicBezTo>
                    <a:lnTo>
                      <a:pt x="1" y="417"/>
                    </a:lnTo>
                    <a:cubicBezTo>
                      <a:pt x="1" y="525"/>
                      <a:pt x="84" y="608"/>
                      <a:pt x="191" y="608"/>
                    </a:cubicBezTo>
                    <a:cubicBezTo>
                      <a:pt x="299" y="608"/>
                      <a:pt x="382" y="525"/>
                      <a:pt x="382" y="417"/>
                    </a:cubicBezTo>
                    <a:lnTo>
                      <a:pt x="382" y="191"/>
                    </a:lnTo>
                    <a:cubicBezTo>
                      <a:pt x="382" y="96"/>
                      <a:pt x="299" y="1"/>
                      <a:pt x="191" y="1"/>
                    </a:cubicBezTo>
                    <a:close/>
                  </a:path>
                </a:pathLst>
              </a:custGeom>
              <a:solidFill>
                <a:srgbClr val="5E5E5E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4"/>
              <p:cNvSpPr/>
              <p:nvPr/>
            </p:nvSpPr>
            <p:spPr>
              <a:xfrm>
                <a:off x="3933825" y="3562475"/>
                <a:ext cx="115800" cy="64325"/>
              </a:xfrm>
              <a:custGeom>
                <a:rect b="b" l="l" r="r" t="t"/>
                <a:pathLst>
                  <a:path extrusionOk="0" h="2573" w="4632">
                    <a:moveTo>
                      <a:pt x="1857" y="0"/>
                    </a:moveTo>
                    <a:lnTo>
                      <a:pt x="0" y="1251"/>
                    </a:lnTo>
                    <a:lnTo>
                      <a:pt x="3012" y="2572"/>
                    </a:lnTo>
                    <a:lnTo>
                      <a:pt x="4632" y="1120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rgbClr val="4C4C4C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4"/>
              <p:cNvSpPr/>
              <p:nvPr/>
            </p:nvSpPr>
            <p:spPr>
              <a:xfrm>
                <a:off x="3933825" y="3593725"/>
                <a:ext cx="75325" cy="103600"/>
              </a:xfrm>
              <a:custGeom>
                <a:rect b="b" l="l" r="r" t="t"/>
                <a:pathLst>
                  <a:path extrusionOk="0" h="4144" w="3013">
                    <a:moveTo>
                      <a:pt x="0" y="1"/>
                    </a:moveTo>
                    <a:lnTo>
                      <a:pt x="0" y="2799"/>
                    </a:lnTo>
                    <a:lnTo>
                      <a:pt x="3012" y="4144"/>
                    </a:lnTo>
                    <a:lnTo>
                      <a:pt x="3012" y="13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4"/>
              <p:cNvSpPr/>
              <p:nvPr/>
            </p:nvSpPr>
            <p:spPr>
              <a:xfrm>
                <a:off x="4009125" y="3590450"/>
                <a:ext cx="40500" cy="106875"/>
              </a:xfrm>
              <a:custGeom>
                <a:rect b="b" l="l" r="r" t="t"/>
                <a:pathLst>
                  <a:path extrusionOk="0" h="4275" w="1620">
                    <a:moveTo>
                      <a:pt x="1620" y="1"/>
                    </a:moveTo>
                    <a:lnTo>
                      <a:pt x="0" y="1453"/>
                    </a:lnTo>
                    <a:lnTo>
                      <a:pt x="0" y="4275"/>
                    </a:lnTo>
                    <a:lnTo>
                      <a:pt x="1500" y="2703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4"/>
              <p:cNvSpPr/>
              <p:nvPr/>
            </p:nvSpPr>
            <p:spPr>
              <a:xfrm>
                <a:off x="3595375" y="3262150"/>
                <a:ext cx="61650" cy="80975"/>
              </a:xfrm>
              <a:custGeom>
                <a:rect b="b" l="l" r="r" t="t"/>
                <a:pathLst>
                  <a:path extrusionOk="0" h="3239" w="2466">
                    <a:moveTo>
                      <a:pt x="1" y="0"/>
                    </a:moveTo>
                    <a:lnTo>
                      <a:pt x="1" y="2655"/>
                    </a:lnTo>
                    <a:lnTo>
                      <a:pt x="36" y="2679"/>
                    </a:lnTo>
                    <a:cubicBezTo>
                      <a:pt x="155" y="3000"/>
                      <a:pt x="644" y="3239"/>
                      <a:pt x="1239" y="3239"/>
                    </a:cubicBezTo>
                    <a:cubicBezTo>
                      <a:pt x="1822" y="3239"/>
                      <a:pt x="2322" y="3000"/>
                      <a:pt x="2441" y="2667"/>
                    </a:cubicBezTo>
                    <a:lnTo>
                      <a:pt x="2465" y="2643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4"/>
              <p:cNvSpPr/>
              <p:nvPr/>
            </p:nvSpPr>
            <p:spPr>
              <a:xfrm>
                <a:off x="3595375" y="3243975"/>
                <a:ext cx="61650" cy="36050"/>
              </a:xfrm>
              <a:custGeom>
                <a:rect b="b" l="l" r="r" t="t"/>
                <a:pathLst>
                  <a:path extrusionOk="0" h="1442" w="2466">
                    <a:moveTo>
                      <a:pt x="1227" y="1"/>
                    </a:moveTo>
                    <a:cubicBezTo>
                      <a:pt x="548" y="1"/>
                      <a:pt x="1" y="322"/>
                      <a:pt x="1" y="727"/>
                    </a:cubicBezTo>
                    <a:cubicBezTo>
                      <a:pt x="1" y="1120"/>
                      <a:pt x="548" y="1441"/>
                      <a:pt x="1227" y="1441"/>
                    </a:cubicBezTo>
                    <a:cubicBezTo>
                      <a:pt x="1918" y="1441"/>
                      <a:pt x="2465" y="1120"/>
                      <a:pt x="2465" y="727"/>
                    </a:cubicBezTo>
                    <a:cubicBezTo>
                      <a:pt x="2465" y="322"/>
                      <a:pt x="1918" y="1"/>
                      <a:pt x="1227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4"/>
              <p:cNvSpPr/>
              <p:nvPr/>
            </p:nvSpPr>
            <p:spPr>
              <a:xfrm>
                <a:off x="3980550" y="3683325"/>
                <a:ext cx="50325" cy="66400"/>
              </a:xfrm>
              <a:custGeom>
                <a:rect b="b" l="l" r="r" t="t"/>
                <a:pathLst>
                  <a:path extrusionOk="0" h="2656" w="2013">
                    <a:moveTo>
                      <a:pt x="0" y="0"/>
                    </a:moveTo>
                    <a:lnTo>
                      <a:pt x="0" y="2179"/>
                    </a:lnTo>
                    <a:lnTo>
                      <a:pt x="24" y="2191"/>
                    </a:lnTo>
                    <a:cubicBezTo>
                      <a:pt x="119" y="2453"/>
                      <a:pt x="524" y="2655"/>
                      <a:pt x="1012" y="2655"/>
                    </a:cubicBezTo>
                    <a:cubicBezTo>
                      <a:pt x="1489" y="2655"/>
                      <a:pt x="1905" y="2453"/>
                      <a:pt x="1989" y="2191"/>
                    </a:cubicBezTo>
                    <a:lnTo>
                      <a:pt x="2012" y="2179"/>
                    </a:lnTo>
                    <a:lnTo>
                      <a:pt x="20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4"/>
              <p:cNvSpPr/>
              <p:nvPr/>
            </p:nvSpPr>
            <p:spPr>
              <a:xfrm>
                <a:off x="4732125" y="2472750"/>
                <a:ext cx="103325" cy="117550"/>
              </a:xfrm>
              <a:custGeom>
                <a:rect b="b" l="l" r="r" t="t"/>
                <a:pathLst>
                  <a:path extrusionOk="0" h="4702" w="4133">
                    <a:moveTo>
                      <a:pt x="1" y="1"/>
                    </a:moveTo>
                    <a:lnTo>
                      <a:pt x="1" y="4013"/>
                    </a:lnTo>
                    <a:cubicBezTo>
                      <a:pt x="1" y="4013"/>
                      <a:pt x="868" y="4701"/>
                      <a:pt x="2093" y="4701"/>
                    </a:cubicBezTo>
                    <a:cubicBezTo>
                      <a:pt x="2705" y="4701"/>
                      <a:pt x="3406" y="4529"/>
                      <a:pt x="4132" y="4013"/>
                    </a:cubicBezTo>
                    <a:lnTo>
                      <a:pt x="4132" y="1"/>
                    </a:lnTo>
                    <a:close/>
                  </a:path>
                </a:pathLst>
              </a:custGeom>
              <a:solidFill>
                <a:srgbClr val="559AC4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4"/>
              <p:cNvSpPr/>
              <p:nvPr/>
            </p:nvSpPr>
            <p:spPr>
              <a:xfrm>
                <a:off x="3516200" y="1780700"/>
                <a:ext cx="139025" cy="104800"/>
              </a:xfrm>
              <a:custGeom>
                <a:rect b="b" l="l" r="r" t="t"/>
                <a:pathLst>
                  <a:path extrusionOk="0" h="4192" w="5561">
                    <a:moveTo>
                      <a:pt x="5323" y="1"/>
                    </a:moveTo>
                    <a:cubicBezTo>
                      <a:pt x="2608" y="298"/>
                      <a:pt x="441" y="1918"/>
                      <a:pt x="1" y="3989"/>
                    </a:cubicBezTo>
                    <a:lnTo>
                      <a:pt x="1548" y="4192"/>
                    </a:lnTo>
                    <a:cubicBezTo>
                      <a:pt x="1548" y="2501"/>
                      <a:pt x="3299" y="1108"/>
                      <a:pt x="5561" y="906"/>
                    </a:cubicBezTo>
                    <a:lnTo>
                      <a:pt x="5323" y="1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4"/>
              <p:cNvSpPr/>
              <p:nvPr/>
            </p:nvSpPr>
            <p:spPr>
              <a:xfrm>
                <a:off x="3513825" y="1900650"/>
                <a:ext cx="138125" cy="117600"/>
              </a:xfrm>
              <a:custGeom>
                <a:rect b="b" l="l" r="r" t="t"/>
                <a:pathLst>
                  <a:path extrusionOk="0" h="4704" w="5525">
                    <a:moveTo>
                      <a:pt x="0" y="1"/>
                    </a:moveTo>
                    <a:cubicBezTo>
                      <a:pt x="0" y="2275"/>
                      <a:pt x="2048" y="4192"/>
                      <a:pt x="4799" y="4704"/>
                    </a:cubicBezTo>
                    <a:lnTo>
                      <a:pt x="5525" y="3585"/>
                    </a:lnTo>
                    <a:cubicBezTo>
                      <a:pt x="3429" y="3335"/>
                      <a:pt x="1727" y="1882"/>
                      <a:pt x="1346" y="1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4"/>
              <p:cNvSpPr/>
              <p:nvPr/>
            </p:nvSpPr>
            <p:spPr>
              <a:xfrm>
                <a:off x="3696575" y="1897100"/>
                <a:ext cx="133075" cy="120850"/>
              </a:xfrm>
              <a:custGeom>
                <a:rect b="b" l="l" r="r" t="t"/>
                <a:pathLst>
                  <a:path extrusionOk="0" h="4834" w="5323">
                    <a:moveTo>
                      <a:pt x="3930" y="0"/>
                    </a:moveTo>
                    <a:cubicBezTo>
                      <a:pt x="3632" y="1869"/>
                      <a:pt x="2037" y="3370"/>
                      <a:pt x="1" y="3727"/>
                    </a:cubicBezTo>
                    <a:lnTo>
                      <a:pt x="667" y="4834"/>
                    </a:lnTo>
                    <a:cubicBezTo>
                      <a:pt x="3358" y="4274"/>
                      <a:pt x="5323" y="2381"/>
                      <a:pt x="5323" y="155"/>
                    </a:cubicBezTo>
                    <a:lnTo>
                      <a:pt x="5323" y="0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4"/>
              <p:cNvSpPr/>
              <p:nvPr/>
            </p:nvSpPr>
            <p:spPr>
              <a:xfrm>
                <a:off x="3692425" y="1781900"/>
                <a:ext cx="133650" cy="103600"/>
              </a:xfrm>
              <a:custGeom>
                <a:rect b="b" l="l" r="r" t="t"/>
                <a:pathLst>
                  <a:path extrusionOk="0" h="4144" w="5346">
                    <a:moveTo>
                      <a:pt x="452" y="0"/>
                    </a:moveTo>
                    <a:lnTo>
                      <a:pt x="0" y="893"/>
                    </a:lnTo>
                    <a:cubicBezTo>
                      <a:pt x="2119" y="1191"/>
                      <a:pt x="3727" y="2524"/>
                      <a:pt x="3727" y="4144"/>
                    </a:cubicBezTo>
                    <a:lnTo>
                      <a:pt x="5346" y="3691"/>
                    </a:lnTo>
                    <a:cubicBezTo>
                      <a:pt x="4810" y="1834"/>
                      <a:pt x="2881" y="381"/>
                      <a:pt x="452" y="0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4"/>
              <p:cNvSpPr/>
              <p:nvPr/>
            </p:nvSpPr>
            <p:spPr>
              <a:xfrm>
                <a:off x="3554900" y="1802725"/>
                <a:ext cx="230400" cy="168500"/>
              </a:xfrm>
              <a:custGeom>
                <a:rect b="b" l="l" r="r" t="t"/>
                <a:pathLst>
                  <a:path extrusionOk="0" h="6740" w="9216">
                    <a:moveTo>
                      <a:pt x="4608" y="1"/>
                    </a:moveTo>
                    <a:cubicBezTo>
                      <a:pt x="2060" y="1"/>
                      <a:pt x="0" y="1501"/>
                      <a:pt x="0" y="3370"/>
                    </a:cubicBezTo>
                    <a:cubicBezTo>
                      <a:pt x="0" y="5228"/>
                      <a:pt x="2060" y="6740"/>
                      <a:pt x="4608" y="6740"/>
                    </a:cubicBezTo>
                    <a:cubicBezTo>
                      <a:pt x="7156" y="6740"/>
                      <a:pt x="9216" y="5228"/>
                      <a:pt x="9216" y="3370"/>
                    </a:cubicBezTo>
                    <a:cubicBezTo>
                      <a:pt x="9216" y="1501"/>
                      <a:pt x="7156" y="1"/>
                      <a:pt x="4608" y="1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4"/>
              <p:cNvSpPr/>
              <p:nvPr/>
            </p:nvSpPr>
            <p:spPr>
              <a:xfrm>
                <a:off x="3585850" y="1536025"/>
                <a:ext cx="678975" cy="83075"/>
              </a:xfrm>
              <a:custGeom>
                <a:rect b="b" l="l" r="r" t="t"/>
                <a:pathLst>
                  <a:path extrusionOk="0" h="3323" w="27159">
                    <a:moveTo>
                      <a:pt x="1" y="1"/>
                    </a:moveTo>
                    <a:lnTo>
                      <a:pt x="1" y="3323"/>
                    </a:lnTo>
                    <a:lnTo>
                      <a:pt x="27159" y="3323"/>
                    </a:lnTo>
                    <a:lnTo>
                      <a:pt x="27159" y="1"/>
                    </a:lnTo>
                    <a:close/>
                  </a:path>
                </a:pathLst>
              </a:custGeom>
              <a:solidFill>
                <a:srgbClr val="7C92A5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4"/>
              <p:cNvSpPr/>
              <p:nvPr/>
            </p:nvSpPr>
            <p:spPr>
              <a:xfrm>
                <a:off x="4808325" y="1792025"/>
                <a:ext cx="273575" cy="83350"/>
              </a:xfrm>
              <a:custGeom>
                <a:rect b="b" l="l" r="r" t="t"/>
                <a:pathLst>
                  <a:path extrusionOk="0" h="3334" w="10943">
                    <a:moveTo>
                      <a:pt x="1" y="0"/>
                    </a:moveTo>
                    <a:lnTo>
                      <a:pt x="1" y="3334"/>
                    </a:lnTo>
                    <a:lnTo>
                      <a:pt x="10942" y="3334"/>
                    </a:lnTo>
                    <a:lnTo>
                      <a:pt x="10942" y="0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4"/>
              <p:cNvSpPr/>
              <p:nvPr/>
            </p:nvSpPr>
            <p:spPr>
              <a:xfrm>
                <a:off x="3611150" y="1536025"/>
                <a:ext cx="636725" cy="83075"/>
              </a:xfrm>
              <a:custGeom>
                <a:rect b="b" l="l" r="r" t="t"/>
                <a:pathLst>
                  <a:path extrusionOk="0" h="3323" w="25469">
                    <a:moveTo>
                      <a:pt x="1" y="1"/>
                    </a:moveTo>
                    <a:lnTo>
                      <a:pt x="1" y="3323"/>
                    </a:lnTo>
                    <a:lnTo>
                      <a:pt x="25468" y="3323"/>
                    </a:lnTo>
                    <a:lnTo>
                      <a:pt x="25468" y="1"/>
                    </a:lnTo>
                    <a:close/>
                  </a:path>
                </a:pathLst>
              </a:custGeom>
              <a:solidFill>
                <a:srgbClr val="3D4347"/>
              </a:solidFill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4"/>
              <p:cNvSpPr/>
              <p:nvPr/>
            </p:nvSpPr>
            <p:spPr>
              <a:xfrm>
                <a:off x="3357250" y="1536025"/>
                <a:ext cx="228625" cy="313475"/>
              </a:xfrm>
              <a:custGeom>
                <a:rect b="b" l="l" r="r" t="t"/>
                <a:pathLst>
                  <a:path extrusionOk="0" h="12539" w="9145">
                    <a:moveTo>
                      <a:pt x="9145" y="1"/>
                    </a:moveTo>
                    <a:lnTo>
                      <a:pt x="1" y="8800"/>
                    </a:lnTo>
                    <a:lnTo>
                      <a:pt x="1" y="12538"/>
                    </a:lnTo>
                    <a:lnTo>
                      <a:pt x="9145" y="3323"/>
                    </a:lnTo>
                    <a:lnTo>
                      <a:pt x="9145" y="1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4"/>
              <p:cNvSpPr/>
              <p:nvPr/>
            </p:nvSpPr>
            <p:spPr>
              <a:xfrm>
                <a:off x="4491025" y="2483775"/>
                <a:ext cx="173850" cy="256300"/>
              </a:xfrm>
              <a:custGeom>
                <a:rect b="b" l="l" r="r" t="t"/>
                <a:pathLst>
                  <a:path extrusionOk="0" h="10252" w="6954">
                    <a:moveTo>
                      <a:pt x="6954" y="0"/>
                    </a:moveTo>
                    <a:lnTo>
                      <a:pt x="1" y="6513"/>
                    </a:lnTo>
                    <a:lnTo>
                      <a:pt x="1" y="10251"/>
                    </a:lnTo>
                    <a:lnTo>
                      <a:pt x="6954" y="3334"/>
                    </a:lnTo>
                    <a:lnTo>
                      <a:pt x="6954" y="0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4"/>
              <p:cNvSpPr/>
              <p:nvPr/>
            </p:nvSpPr>
            <p:spPr>
              <a:xfrm>
                <a:off x="1680850" y="2376600"/>
                <a:ext cx="123550" cy="83075"/>
              </a:xfrm>
              <a:custGeom>
                <a:rect b="b" l="l" r="r" t="t"/>
                <a:pathLst>
                  <a:path extrusionOk="0" h="3323" w="4942">
                    <a:moveTo>
                      <a:pt x="1" y="1"/>
                    </a:moveTo>
                    <a:lnTo>
                      <a:pt x="1" y="3323"/>
                    </a:lnTo>
                    <a:lnTo>
                      <a:pt x="4942" y="3323"/>
                    </a:lnTo>
                    <a:lnTo>
                      <a:pt x="4942" y="1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4"/>
              <p:cNvSpPr/>
              <p:nvPr/>
            </p:nvSpPr>
            <p:spPr>
              <a:xfrm>
                <a:off x="1483500" y="2376600"/>
                <a:ext cx="197375" cy="219700"/>
              </a:xfrm>
              <a:custGeom>
                <a:rect b="b" l="l" r="r" t="t"/>
                <a:pathLst>
                  <a:path extrusionOk="0" h="8788" w="7895">
                    <a:moveTo>
                      <a:pt x="7895" y="1"/>
                    </a:moveTo>
                    <a:lnTo>
                      <a:pt x="1" y="5049"/>
                    </a:lnTo>
                    <a:lnTo>
                      <a:pt x="1" y="8788"/>
                    </a:lnTo>
                    <a:lnTo>
                      <a:pt x="7895" y="3323"/>
                    </a:lnTo>
                    <a:lnTo>
                      <a:pt x="7895" y="1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4"/>
              <p:cNvSpPr/>
              <p:nvPr/>
            </p:nvSpPr>
            <p:spPr>
              <a:xfrm>
                <a:off x="4812500" y="3321075"/>
                <a:ext cx="119975" cy="219700"/>
              </a:xfrm>
              <a:custGeom>
                <a:rect b="b" l="l" r="r" t="t"/>
                <a:pathLst>
                  <a:path extrusionOk="0" h="8788" w="4799">
                    <a:moveTo>
                      <a:pt x="4798" y="0"/>
                    </a:moveTo>
                    <a:lnTo>
                      <a:pt x="0" y="5049"/>
                    </a:lnTo>
                    <a:lnTo>
                      <a:pt x="0" y="8787"/>
                    </a:lnTo>
                    <a:lnTo>
                      <a:pt x="4798" y="3322"/>
                    </a:lnTo>
                    <a:lnTo>
                      <a:pt x="4798" y="0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4"/>
              <p:cNvSpPr/>
              <p:nvPr/>
            </p:nvSpPr>
            <p:spPr>
              <a:xfrm>
                <a:off x="2464275" y="2479300"/>
                <a:ext cx="110750" cy="197075"/>
              </a:xfrm>
              <a:custGeom>
                <a:rect b="b" l="l" r="r" t="t"/>
                <a:pathLst>
                  <a:path extrusionOk="0" h="7883" w="4430">
                    <a:moveTo>
                      <a:pt x="4430" y="1"/>
                    </a:moveTo>
                    <a:lnTo>
                      <a:pt x="1" y="4144"/>
                    </a:lnTo>
                    <a:lnTo>
                      <a:pt x="1" y="7883"/>
                    </a:lnTo>
                    <a:lnTo>
                      <a:pt x="4430" y="3334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4"/>
              <p:cNvSpPr/>
              <p:nvPr/>
            </p:nvSpPr>
            <p:spPr>
              <a:xfrm>
                <a:off x="2660725" y="2479300"/>
                <a:ext cx="102425" cy="197075"/>
              </a:xfrm>
              <a:custGeom>
                <a:rect b="b" l="l" r="r" t="t"/>
                <a:pathLst>
                  <a:path extrusionOk="0" h="7883" w="4097">
                    <a:moveTo>
                      <a:pt x="1" y="1"/>
                    </a:moveTo>
                    <a:lnTo>
                      <a:pt x="1" y="3334"/>
                    </a:lnTo>
                    <a:lnTo>
                      <a:pt x="4097" y="7883"/>
                    </a:lnTo>
                    <a:lnTo>
                      <a:pt x="4097" y="4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4"/>
              <p:cNvSpPr/>
              <p:nvPr/>
            </p:nvSpPr>
            <p:spPr>
              <a:xfrm>
                <a:off x="4264800" y="1536025"/>
                <a:ext cx="331925" cy="414075"/>
              </a:xfrm>
              <a:custGeom>
                <a:rect b="b" l="l" r="r" t="t"/>
                <a:pathLst>
                  <a:path extrusionOk="0" h="16563" w="13277">
                    <a:moveTo>
                      <a:pt x="1" y="1"/>
                    </a:moveTo>
                    <a:lnTo>
                      <a:pt x="1" y="3323"/>
                    </a:lnTo>
                    <a:lnTo>
                      <a:pt x="13276" y="16562"/>
                    </a:lnTo>
                    <a:lnTo>
                      <a:pt x="13276" y="128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4"/>
              <p:cNvSpPr/>
              <p:nvPr/>
            </p:nvSpPr>
            <p:spPr>
              <a:xfrm>
                <a:off x="5080975" y="1793200"/>
                <a:ext cx="239350" cy="322400"/>
              </a:xfrm>
              <a:custGeom>
                <a:rect b="b" l="l" r="r" t="t"/>
                <a:pathLst>
                  <a:path extrusionOk="0" h="12896" w="9574">
                    <a:moveTo>
                      <a:pt x="1" y="1"/>
                    </a:moveTo>
                    <a:lnTo>
                      <a:pt x="1" y="3335"/>
                    </a:lnTo>
                    <a:lnTo>
                      <a:pt x="9573" y="12895"/>
                    </a:lnTo>
                    <a:lnTo>
                      <a:pt x="9573" y="9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4"/>
              <p:cNvSpPr/>
              <p:nvPr/>
            </p:nvSpPr>
            <p:spPr>
              <a:xfrm>
                <a:off x="5734625" y="2484375"/>
                <a:ext cx="217625" cy="83350"/>
              </a:xfrm>
              <a:custGeom>
                <a:rect b="b" l="l" r="r" t="t"/>
                <a:pathLst>
                  <a:path extrusionOk="0" h="3334" w="8705">
                    <a:moveTo>
                      <a:pt x="1" y="0"/>
                    </a:moveTo>
                    <a:lnTo>
                      <a:pt x="1" y="3334"/>
                    </a:lnTo>
                    <a:lnTo>
                      <a:pt x="8704" y="3334"/>
                    </a:lnTo>
                    <a:lnTo>
                      <a:pt x="8704" y="0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4"/>
              <p:cNvSpPr/>
              <p:nvPr/>
            </p:nvSpPr>
            <p:spPr>
              <a:xfrm>
                <a:off x="5951625" y="2485550"/>
                <a:ext cx="176225" cy="246200"/>
              </a:xfrm>
              <a:custGeom>
                <a:rect b="b" l="l" r="r" t="t"/>
                <a:pathLst>
                  <a:path extrusionOk="0" h="9848" w="7049">
                    <a:moveTo>
                      <a:pt x="0" y="1"/>
                    </a:moveTo>
                    <a:lnTo>
                      <a:pt x="0" y="3323"/>
                    </a:lnTo>
                    <a:lnTo>
                      <a:pt x="7049" y="9847"/>
                    </a:lnTo>
                    <a:lnTo>
                      <a:pt x="7049" y="61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C919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4"/>
              <p:cNvSpPr/>
              <p:nvPr/>
            </p:nvSpPr>
            <p:spPr>
              <a:xfrm>
                <a:off x="3516200" y="1770000"/>
                <a:ext cx="142000" cy="107175"/>
              </a:xfrm>
              <a:custGeom>
                <a:rect b="b" l="l" r="r" t="t"/>
                <a:pathLst>
                  <a:path extrusionOk="0" h="4287" w="5680">
                    <a:moveTo>
                      <a:pt x="5430" y="0"/>
                    </a:moveTo>
                    <a:cubicBezTo>
                      <a:pt x="2668" y="310"/>
                      <a:pt x="453" y="1965"/>
                      <a:pt x="1" y="4084"/>
                    </a:cubicBezTo>
                    <a:lnTo>
                      <a:pt x="1572" y="4286"/>
                    </a:lnTo>
                    <a:cubicBezTo>
                      <a:pt x="1572" y="2572"/>
                      <a:pt x="3370" y="1143"/>
                      <a:pt x="5680" y="929"/>
                    </a:cubicBezTo>
                    <a:lnTo>
                      <a:pt x="543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4"/>
              <p:cNvSpPr/>
              <p:nvPr/>
            </p:nvSpPr>
            <p:spPr>
              <a:xfrm>
                <a:off x="3513825" y="1892625"/>
                <a:ext cx="141100" cy="120275"/>
              </a:xfrm>
              <a:custGeom>
                <a:rect b="b" l="l" r="r" t="t"/>
                <a:pathLst>
                  <a:path extrusionOk="0" h="4811" w="5644">
                    <a:moveTo>
                      <a:pt x="0" y="0"/>
                    </a:moveTo>
                    <a:cubicBezTo>
                      <a:pt x="0" y="2322"/>
                      <a:pt x="2084" y="4275"/>
                      <a:pt x="4894" y="4811"/>
                    </a:cubicBezTo>
                    <a:lnTo>
                      <a:pt x="5644" y="3656"/>
                    </a:lnTo>
                    <a:cubicBezTo>
                      <a:pt x="3489" y="3418"/>
                      <a:pt x="1762" y="1929"/>
                      <a:pt x="137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4"/>
              <p:cNvSpPr/>
              <p:nvPr/>
            </p:nvSpPr>
            <p:spPr>
              <a:xfrm>
                <a:off x="3700450" y="1889050"/>
                <a:ext cx="136050" cy="123250"/>
              </a:xfrm>
              <a:custGeom>
                <a:rect b="b" l="l" r="r" t="t"/>
                <a:pathLst>
                  <a:path extrusionOk="0" h="4930" w="5442">
                    <a:moveTo>
                      <a:pt x="4013" y="1"/>
                    </a:moveTo>
                    <a:cubicBezTo>
                      <a:pt x="3715" y="1906"/>
                      <a:pt x="2084" y="3430"/>
                      <a:pt x="1" y="3799"/>
                    </a:cubicBezTo>
                    <a:lnTo>
                      <a:pt x="691" y="4930"/>
                    </a:lnTo>
                    <a:cubicBezTo>
                      <a:pt x="3430" y="4358"/>
                      <a:pt x="5442" y="2429"/>
                      <a:pt x="5442" y="143"/>
                    </a:cubicBezTo>
                    <a:lnTo>
                      <a:pt x="544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4"/>
              <p:cNvSpPr/>
              <p:nvPr/>
            </p:nvSpPr>
            <p:spPr>
              <a:xfrm>
                <a:off x="3696275" y="1771475"/>
                <a:ext cx="136350" cy="106000"/>
              </a:xfrm>
              <a:custGeom>
                <a:rect b="b" l="l" r="r" t="t"/>
                <a:pathLst>
                  <a:path extrusionOk="0" h="4240" w="5454">
                    <a:moveTo>
                      <a:pt x="453" y="1"/>
                    </a:moveTo>
                    <a:lnTo>
                      <a:pt x="1" y="906"/>
                    </a:lnTo>
                    <a:cubicBezTo>
                      <a:pt x="2168" y="1215"/>
                      <a:pt x="3787" y="2584"/>
                      <a:pt x="3787" y="4239"/>
                    </a:cubicBezTo>
                    <a:lnTo>
                      <a:pt x="5454" y="3775"/>
                    </a:lnTo>
                    <a:cubicBezTo>
                      <a:pt x="4906" y="1870"/>
                      <a:pt x="2942" y="382"/>
                      <a:pt x="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4"/>
              <p:cNvSpPr/>
              <p:nvPr/>
            </p:nvSpPr>
            <p:spPr>
              <a:xfrm>
                <a:off x="3555500" y="1792600"/>
                <a:ext cx="235450" cy="172075"/>
              </a:xfrm>
              <a:custGeom>
                <a:rect b="b" l="l" r="r" t="t"/>
                <a:pathLst>
                  <a:path extrusionOk="0" h="6883" w="9418">
                    <a:moveTo>
                      <a:pt x="4715" y="1"/>
                    </a:moveTo>
                    <a:cubicBezTo>
                      <a:pt x="2108" y="1"/>
                      <a:pt x="0" y="1537"/>
                      <a:pt x="0" y="3442"/>
                    </a:cubicBezTo>
                    <a:cubicBezTo>
                      <a:pt x="0" y="5347"/>
                      <a:pt x="2108" y="6883"/>
                      <a:pt x="4715" y="6883"/>
                    </a:cubicBezTo>
                    <a:cubicBezTo>
                      <a:pt x="7311" y="6883"/>
                      <a:pt x="9418" y="5347"/>
                      <a:pt x="9418" y="3442"/>
                    </a:cubicBezTo>
                    <a:cubicBezTo>
                      <a:pt x="9418" y="1537"/>
                      <a:pt x="7311" y="1"/>
                      <a:pt x="4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4"/>
              <p:cNvSpPr/>
              <p:nvPr/>
            </p:nvSpPr>
            <p:spPr>
              <a:xfrm>
                <a:off x="3797775" y="2068550"/>
                <a:ext cx="139325" cy="104500"/>
              </a:xfrm>
              <a:custGeom>
                <a:rect b="b" l="l" r="r" t="t"/>
                <a:pathLst>
                  <a:path extrusionOk="0" h="4180" w="5573">
                    <a:moveTo>
                      <a:pt x="5323" y="0"/>
                    </a:moveTo>
                    <a:cubicBezTo>
                      <a:pt x="2608" y="298"/>
                      <a:pt x="441" y="1917"/>
                      <a:pt x="1" y="3989"/>
                    </a:cubicBezTo>
                    <a:lnTo>
                      <a:pt x="1549" y="4179"/>
                    </a:lnTo>
                    <a:cubicBezTo>
                      <a:pt x="1549" y="2500"/>
                      <a:pt x="3299" y="1119"/>
                      <a:pt x="5573" y="905"/>
                    </a:cubicBezTo>
                    <a:lnTo>
                      <a:pt x="5323" y="0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4"/>
              <p:cNvSpPr/>
              <p:nvPr/>
            </p:nvSpPr>
            <p:spPr>
              <a:xfrm>
                <a:off x="3795700" y="2188200"/>
                <a:ext cx="138125" cy="117600"/>
              </a:xfrm>
              <a:custGeom>
                <a:rect b="b" l="l" r="r" t="t"/>
                <a:pathLst>
                  <a:path extrusionOk="0" h="4704" w="5525">
                    <a:moveTo>
                      <a:pt x="1" y="0"/>
                    </a:moveTo>
                    <a:cubicBezTo>
                      <a:pt x="1" y="2274"/>
                      <a:pt x="2036" y="4179"/>
                      <a:pt x="4787" y="4703"/>
                    </a:cubicBezTo>
                    <a:lnTo>
                      <a:pt x="5525" y="3572"/>
                    </a:lnTo>
                    <a:cubicBezTo>
                      <a:pt x="3418" y="3334"/>
                      <a:pt x="1727" y="1882"/>
                      <a:pt x="1334" y="1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4"/>
              <p:cNvSpPr/>
              <p:nvPr/>
            </p:nvSpPr>
            <p:spPr>
              <a:xfrm>
                <a:off x="3978175" y="2184925"/>
                <a:ext cx="133375" cy="119975"/>
              </a:xfrm>
              <a:custGeom>
                <a:rect b="b" l="l" r="r" t="t"/>
                <a:pathLst>
                  <a:path extrusionOk="0" h="4799" w="5335">
                    <a:moveTo>
                      <a:pt x="3929" y="0"/>
                    </a:moveTo>
                    <a:cubicBezTo>
                      <a:pt x="3643" y="1858"/>
                      <a:pt x="2048" y="3346"/>
                      <a:pt x="0" y="3703"/>
                    </a:cubicBezTo>
                    <a:lnTo>
                      <a:pt x="679" y="4799"/>
                    </a:lnTo>
                    <a:cubicBezTo>
                      <a:pt x="3358" y="4251"/>
                      <a:pt x="5334" y="2370"/>
                      <a:pt x="5334" y="131"/>
                    </a:cubicBezTo>
                    <a:lnTo>
                      <a:pt x="5334" y="0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4"/>
              <p:cNvSpPr/>
              <p:nvPr/>
            </p:nvSpPr>
            <p:spPr>
              <a:xfrm>
                <a:off x="3974300" y="2070025"/>
                <a:ext cx="133375" cy="103325"/>
              </a:xfrm>
              <a:custGeom>
                <a:rect b="b" l="l" r="r" t="t"/>
                <a:pathLst>
                  <a:path extrusionOk="0" h="4133" w="5335">
                    <a:moveTo>
                      <a:pt x="441" y="1"/>
                    </a:moveTo>
                    <a:lnTo>
                      <a:pt x="0" y="894"/>
                    </a:lnTo>
                    <a:cubicBezTo>
                      <a:pt x="2108" y="1191"/>
                      <a:pt x="3703" y="2525"/>
                      <a:pt x="3703" y="4132"/>
                    </a:cubicBezTo>
                    <a:lnTo>
                      <a:pt x="5334" y="3680"/>
                    </a:lnTo>
                    <a:cubicBezTo>
                      <a:pt x="4798" y="1834"/>
                      <a:pt x="2870" y="382"/>
                      <a:pt x="441" y="1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44"/>
              <p:cNvSpPr/>
              <p:nvPr/>
            </p:nvSpPr>
            <p:spPr>
              <a:xfrm>
                <a:off x="3836475" y="2090575"/>
                <a:ext cx="230425" cy="168200"/>
              </a:xfrm>
              <a:custGeom>
                <a:rect b="b" l="l" r="r" t="t"/>
                <a:pathLst>
                  <a:path extrusionOk="0" h="6728" w="9217">
                    <a:moveTo>
                      <a:pt x="4608" y="0"/>
                    </a:moveTo>
                    <a:cubicBezTo>
                      <a:pt x="2060" y="0"/>
                      <a:pt x="1" y="1500"/>
                      <a:pt x="1" y="3358"/>
                    </a:cubicBezTo>
                    <a:cubicBezTo>
                      <a:pt x="1" y="5215"/>
                      <a:pt x="2060" y="6727"/>
                      <a:pt x="4608" y="6727"/>
                    </a:cubicBezTo>
                    <a:cubicBezTo>
                      <a:pt x="7156" y="6727"/>
                      <a:pt x="9216" y="5215"/>
                      <a:pt x="9216" y="3358"/>
                    </a:cubicBezTo>
                    <a:cubicBezTo>
                      <a:pt x="9216" y="1500"/>
                      <a:pt x="7156" y="0"/>
                      <a:pt x="4608" y="0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4"/>
              <p:cNvSpPr/>
              <p:nvPr/>
            </p:nvSpPr>
            <p:spPr>
              <a:xfrm>
                <a:off x="3797775" y="2060500"/>
                <a:ext cx="139325" cy="104500"/>
              </a:xfrm>
              <a:custGeom>
                <a:rect b="b" l="l" r="r" t="t"/>
                <a:pathLst>
                  <a:path extrusionOk="0" h="4180" w="5573">
                    <a:moveTo>
                      <a:pt x="5323" y="1"/>
                    </a:moveTo>
                    <a:cubicBezTo>
                      <a:pt x="2608" y="298"/>
                      <a:pt x="441" y="1917"/>
                      <a:pt x="1" y="3989"/>
                    </a:cubicBezTo>
                    <a:lnTo>
                      <a:pt x="1549" y="4180"/>
                    </a:lnTo>
                    <a:cubicBezTo>
                      <a:pt x="1549" y="2501"/>
                      <a:pt x="3299" y="1120"/>
                      <a:pt x="5573" y="905"/>
                    </a:cubicBezTo>
                    <a:lnTo>
                      <a:pt x="5323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44"/>
              <p:cNvSpPr/>
              <p:nvPr/>
            </p:nvSpPr>
            <p:spPr>
              <a:xfrm>
                <a:off x="3795700" y="2180450"/>
                <a:ext cx="138125" cy="117300"/>
              </a:xfrm>
              <a:custGeom>
                <a:rect b="b" l="l" r="r" t="t"/>
                <a:pathLst>
                  <a:path extrusionOk="0" h="4692" w="5525">
                    <a:moveTo>
                      <a:pt x="1" y="1"/>
                    </a:moveTo>
                    <a:cubicBezTo>
                      <a:pt x="1" y="2263"/>
                      <a:pt x="2036" y="4168"/>
                      <a:pt x="4787" y="4692"/>
                    </a:cubicBezTo>
                    <a:lnTo>
                      <a:pt x="5525" y="3573"/>
                    </a:lnTo>
                    <a:cubicBezTo>
                      <a:pt x="3418" y="3323"/>
                      <a:pt x="1727" y="1870"/>
                      <a:pt x="1334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>
                <a:off x="3978175" y="2176875"/>
                <a:ext cx="133375" cy="120300"/>
              </a:xfrm>
              <a:custGeom>
                <a:rect b="b" l="l" r="r" t="t"/>
                <a:pathLst>
                  <a:path extrusionOk="0" h="4812" w="5335">
                    <a:moveTo>
                      <a:pt x="3929" y="1"/>
                    </a:moveTo>
                    <a:cubicBezTo>
                      <a:pt x="3643" y="1858"/>
                      <a:pt x="2048" y="3358"/>
                      <a:pt x="0" y="3716"/>
                    </a:cubicBezTo>
                    <a:lnTo>
                      <a:pt x="679" y="4811"/>
                    </a:lnTo>
                    <a:cubicBezTo>
                      <a:pt x="3358" y="4251"/>
                      <a:pt x="5334" y="2370"/>
                      <a:pt x="5334" y="144"/>
                    </a:cubicBezTo>
                    <a:lnTo>
                      <a:pt x="533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>
                <a:off x="3974300" y="2062000"/>
                <a:ext cx="133375" cy="103300"/>
              </a:xfrm>
              <a:custGeom>
                <a:rect b="b" l="l" r="r" t="t"/>
                <a:pathLst>
                  <a:path extrusionOk="0" h="4132" w="5335">
                    <a:moveTo>
                      <a:pt x="441" y="0"/>
                    </a:moveTo>
                    <a:lnTo>
                      <a:pt x="0" y="893"/>
                    </a:lnTo>
                    <a:cubicBezTo>
                      <a:pt x="2108" y="1191"/>
                      <a:pt x="3703" y="2524"/>
                      <a:pt x="3703" y="4132"/>
                    </a:cubicBezTo>
                    <a:lnTo>
                      <a:pt x="5334" y="3679"/>
                    </a:lnTo>
                    <a:cubicBezTo>
                      <a:pt x="4798" y="1834"/>
                      <a:pt x="2870" y="381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4"/>
              <p:cNvSpPr/>
              <p:nvPr/>
            </p:nvSpPr>
            <p:spPr>
              <a:xfrm>
                <a:off x="3836475" y="2082525"/>
                <a:ext cx="230425" cy="168200"/>
              </a:xfrm>
              <a:custGeom>
                <a:rect b="b" l="l" r="r" t="t"/>
                <a:pathLst>
                  <a:path extrusionOk="0" h="6728" w="9217">
                    <a:moveTo>
                      <a:pt x="4608" y="1"/>
                    </a:moveTo>
                    <a:cubicBezTo>
                      <a:pt x="2060" y="1"/>
                      <a:pt x="1" y="1513"/>
                      <a:pt x="1" y="3370"/>
                    </a:cubicBezTo>
                    <a:cubicBezTo>
                      <a:pt x="1" y="5227"/>
                      <a:pt x="2060" y="6728"/>
                      <a:pt x="4608" y="6728"/>
                    </a:cubicBezTo>
                    <a:cubicBezTo>
                      <a:pt x="7156" y="6728"/>
                      <a:pt x="9216" y="5227"/>
                      <a:pt x="9216" y="3370"/>
                    </a:cubicBezTo>
                    <a:cubicBezTo>
                      <a:pt x="9216" y="1513"/>
                      <a:pt x="7156" y="1"/>
                      <a:pt x="46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4"/>
              <p:cNvSpPr/>
              <p:nvPr/>
            </p:nvSpPr>
            <p:spPr>
              <a:xfrm>
                <a:off x="4079075" y="1770875"/>
                <a:ext cx="142300" cy="106600"/>
              </a:xfrm>
              <a:custGeom>
                <a:rect b="b" l="l" r="r" t="t"/>
                <a:pathLst>
                  <a:path extrusionOk="0" h="4264" w="5692">
                    <a:moveTo>
                      <a:pt x="5441" y="1"/>
                    </a:moveTo>
                    <a:cubicBezTo>
                      <a:pt x="2667" y="298"/>
                      <a:pt x="465" y="1953"/>
                      <a:pt x="0" y="4049"/>
                    </a:cubicBezTo>
                    <a:lnTo>
                      <a:pt x="1584" y="4263"/>
                    </a:lnTo>
                    <a:cubicBezTo>
                      <a:pt x="1584" y="2549"/>
                      <a:pt x="3382" y="1132"/>
                      <a:pt x="5691" y="918"/>
                    </a:cubicBezTo>
                    <a:lnTo>
                      <a:pt x="5441" y="1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4"/>
              <p:cNvSpPr/>
              <p:nvPr/>
            </p:nvSpPr>
            <p:spPr>
              <a:xfrm>
                <a:off x="4065075" y="1892625"/>
                <a:ext cx="138450" cy="117000"/>
              </a:xfrm>
              <a:custGeom>
                <a:rect b="b" l="l" r="r" t="t"/>
                <a:pathLst>
                  <a:path extrusionOk="0" h="4680" w="5538">
                    <a:moveTo>
                      <a:pt x="1" y="0"/>
                    </a:moveTo>
                    <a:cubicBezTo>
                      <a:pt x="1" y="2263"/>
                      <a:pt x="2049" y="4168"/>
                      <a:pt x="4799" y="4680"/>
                    </a:cubicBezTo>
                    <a:lnTo>
                      <a:pt x="5537" y="3560"/>
                    </a:lnTo>
                    <a:cubicBezTo>
                      <a:pt x="3430" y="3322"/>
                      <a:pt x="1727" y="1870"/>
                      <a:pt x="1346" y="1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4"/>
              <p:cNvSpPr/>
              <p:nvPr/>
            </p:nvSpPr>
            <p:spPr>
              <a:xfrm>
                <a:off x="4247850" y="1889050"/>
                <a:ext cx="133075" cy="119975"/>
              </a:xfrm>
              <a:custGeom>
                <a:rect b="b" l="l" r="r" t="t"/>
                <a:pathLst>
                  <a:path extrusionOk="0" h="4799" w="5323">
                    <a:moveTo>
                      <a:pt x="3929" y="1"/>
                    </a:moveTo>
                    <a:cubicBezTo>
                      <a:pt x="3632" y="1858"/>
                      <a:pt x="2048" y="3346"/>
                      <a:pt x="0" y="3703"/>
                    </a:cubicBezTo>
                    <a:lnTo>
                      <a:pt x="667" y="4799"/>
                    </a:lnTo>
                    <a:cubicBezTo>
                      <a:pt x="3358" y="4239"/>
                      <a:pt x="5322" y="2370"/>
                      <a:pt x="5322" y="143"/>
                    </a:cubicBezTo>
                    <a:lnTo>
                      <a:pt x="5322" y="1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4"/>
              <p:cNvSpPr/>
              <p:nvPr/>
            </p:nvSpPr>
            <p:spPr>
              <a:xfrm>
                <a:off x="4243675" y="1774450"/>
                <a:ext cx="133675" cy="103325"/>
              </a:xfrm>
              <a:custGeom>
                <a:rect b="b" l="l" r="r" t="t"/>
                <a:pathLst>
                  <a:path extrusionOk="0" h="4133" w="5347">
                    <a:moveTo>
                      <a:pt x="453" y="1"/>
                    </a:moveTo>
                    <a:lnTo>
                      <a:pt x="0" y="894"/>
                    </a:lnTo>
                    <a:cubicBezTo>
                      <a:pt x="2120" y="1191"/>
                      <a:pt x="3727" y="2537"/>
                      <a:pt x="3727" y="4132"/>
                    </a:cubicBezTo>
                    <a:lnTo>
                      <a:pt x="5346" y="3680"/>
                    </a:lnTo>
                    <a:cubicBezTo>
                      <a:pt x="4811" y="1834"/>
                      <a:pt x="2882" y="382"/>
                      <a:pt x="453" y="1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4"/>
              <p:cNvSpPr/>
              <p:nvPr/>
            </p:nvSpPr>
            <p:spPr>
              <a:xfrm>
                <a:off x="4106150" y="1795300"/>
                <a:ext cx="230425" cy="167300"/>
              </a:xfrm>
              <a:custGeom>
                <a:rect b="b" l="l" r="r" t="t"/>
                <a:pathLst>
                  <a:path extrusionOk="0" h="6692" w="9217">
                    <a:moveTo>
                      <a:pt x="4608" y="0"/>
                    </a:moveTo>
                    <a:cubicBezTo>
                      <a:pt x="2061" y="0"/>
                      <a:pt x="1" y="1500"/>
                      <a:pt x="1" y="3346"/>
                    </a:cubicBezTo>
                    <a:cubicBezTo>
                      <a:pt x="1" y="5203"/>
                      <a:pt x="2061" y="6691"/>
                      <a:pt x="4608" y="6691"/>
                    </a:cubicBezTo>
                    <a:cubicBezTo>
                      <a:pt x="7156" y="6691"/>
                      <a:pt x="9216" y="5203"/>
                      <a:pt x="9216" y="3346"/>
                    </a:cubicBezTo>
                    <a:cubicBezTo>
                      <a:pt x="9216" y="1500"/>
                      <a:pt x="7156" y="0"/>
                      <a:pt x="4608" y="0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>
                <a:off x="4067450" y="1765525"/>
                <a:ext cx="139350" cy="104200"/>
              </a:xfrm>
              <a:custGeom>
                <a:rect b="b" l="l" r="r" t="t"/>
                <a:pathLst>
                  <a:path extrusionOk="0" h="4168" w="5574">
                    <a:moveTo>
                      <a:pt x="5323" y="1"/>
                    </a:moveTo>
                    <a:cubicBezTo>
                      <a:pt x="2608" y="298"/>
                      <a:pt x="441" y="1906"/>
                      <a:pt x="1" y="3965"/>
                    </a:cubicBezTo>
                    <a:lnTo>
                      <a:pt x="1549" y="4168"/>
                    </a:lnTo>
                    <a:cubicBezTo>
                      <a:pt x="1549" y="2489"/>
                      <a:pt x="3299" y="1108"/>
                      <a:pt x="5573" y="893"/>
                    </a:cubicBezTo>
                    <a:lnTo>
                      <a:pt x="5323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4"/>
              <p:cNvSpPr/>
              <p:nvPr/>
            </p:nvSpPr>
            <p:spPr>
              <a:xfrm>
                <a:off x="4065075" y="1884600"/>
                <a:ext cx="138450" cy="117300"/>
              </a:xfrm>
              <a:custGeom>
                <a:rect b="b" l="l" r="r" t="t"/>
                <a:pathLst>
                  <a:path extrusionOk="0" h="4692" w="5538">
                    <a:moveTo>
                      <a:pt x="1" y="0"/>
                    </a:moveTo>
                    <a:cubicBezTo>
                      <a:pt x="1" y="2262"/>
                      <a:pt x="2049" y="4167"/>
                      <a:pt x="4799" y="4691"/>
                    </a:cubicBezTo>
                    <a:lnTo>
                      <a:pt x="5537" y="3560"/>
                    </a:lnTo>
                    <a:cubicBezTo>
                      <a:pt x="3430" y="3322"/>
                      <a:pt x="1727" y="1881"/>
                      <a:pt x="1346" y="1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4"/>
              <p:cNvSpPr/>
              <p:nvPr/>
            </p:nvSpPr>
            <p:spPr>
              <a:xfrm>
                <a:off x="4247850" y="1881325"/>
                <a:ext cx="133075" cy="119675"/>
              </a:xfrm>
              <a:custGeom>
                <a:rect b="b" l="l" r="r" t="t"/>
                <a:pathLst>
                  <a:path extrusionOk="0" h="4787" w="5323">
                    <a:moveTo>
                      <a:pt x="3929" y="0"/>
                    </a:moveTo>
                    <a:cubicBezTo>
                      <a:pt x="3632" y="1857"/>
                      <a:pt x="2048" y="3334"/>
                      <a:pt x="0" y="3691"/>
                    </a:cubicBezTo>
                    <a:lnTo>
                      <a:pt x="667" y="4786"/>
                    </a:lnTo>
                    <a:cubicBezTo>
                      <a:pt x="3358" y="4227"/>
                      <a:pt x="5322" y="2357"/>
                      <a:pt x="5322" y="131"/>
                    </a:cubicBez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>
                <a:off x="4243675" y="1766725"/>
                <a:ext cx="133675" cy="103000"/>
              </a:xfrm>
              <a:custGeom>
                <a:rect b="b" l="l" r="r" t="t"/>
                <a:pathLst>
                  <a:path extrusionOk="0" h="4120" w="5347">
                    <a:moveTo>
                      <a:pt x="453" y="0"/>
                    </a:moveTo>
                    <a:lnTo>
                      <a:pt x="0" y="893"/>
                    </a:lnTo>
                    <a:cubicBezTo>
                      <a:pt x="2120" y="1191"/>
                      <a:pt x="3727" y="2524"/>
                      <a:pt x="3727" y="4120"/>
                    </a:cubicBezTo>
                    <a:lnTo>
                      <a:pt x="5346" y="3667"/>
                    </a:lnTo>
                    <a:cubicBezTo>
                      <a:pt x="4811" y="1822"/>
                      <a:pt x="2882" y="381"/>
                      <a:pt x="4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4"/>
              <p:cNvSpPr/>
              <p:nvPr/>
            </p:nvSpPr>
            <p:spPr>
              <a:xfrm>
                <a:off x="4106150" y="1787250"/>
                <a:ext cx="230425" cy="167600"/>
              </a:xfrm>
              <a:custGeom>
                <a:rect b="b" l="l" r="r" t="t"/>
                <a:pathLst>
                  <a:path extrusionOk="0" h="6704" w="9217">
                    <a:moveTo>
                      <a:pt x="4608" y="1"/>
                    </a:moveTo>
                    <a:cubicBezTo>
                      <a:pt x="2061" y="1"/>
                      <a:pt x="1" y="1501"/>
                      <a:pt x="1" y="3358"/>
                    </a:cubicBezTo>
                    <a:cubicBezTo>
                      <a:pt x="1" y="5204"/>
                      <a:pt x="2061" y="6704"/>
                      <a:pt x="4608" y="6704"/>
                    </a:cubicBezTo>
                    <a:cubicBezTo>
                      <a:pt x="7156" y="6704"/>
                      <a:pt x="9216" y="5204"/>
                      <a:pt x="9216" y="3358"/>
                    </a:cubicBezTo>
                    <a:cubicBezTo>
                      <a:pt x="9216" y="1501"/>
                      <a:pt x="7156" y="1"/>
                      <a:pt x="46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4"/>
              <p:cNvSpPr/>
              <p:nvPr/>
            </p:nvSpPr>
            <p:spPr>
              <a:xfrm>
                <a:off x="3516200" y="2346550"/>
                <a:ext cx="139025" cy="110750"/>
              </a:xfrm>
              <a:custGeom>
                <a:rect b="b" l="l" r="r" t="t"/>
                <a:pathLst>
                  <a:path extrusionOk="0" h="4430" w="5561">
                    <a:moveTo>
                      <a:pt x="5323" y="0"/>
                    </a:moveTo>
                    <a:cubicBezTo>
                      <a:pt x="2608" y="322"/>
                      <a:pt x="441" y="2036"/>
                      <a:pt x="1" y="4215"/>
                    </a:cubicBezTo>
                    <a:lnTo>
                      <a:pt x="1548" y="4430"/>
                    </a:lnTo>
                    <a:cubicBezTo>
                      <a:pt x="1548" y="2656"/>
                      <a:pt x="3299" y="1179"/>
                      <a:pt x="5561" y="965"/>
                    </a:cubicBezTo>
                    <a:lnTo>
                      <a:pt x="5323" y="0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4"/>
              <p:cNvSpPr/>
              <p:nvPr/>
            </p:nvSpPr>
            <p:spPr>
              <a:xfrm>
                <a:off x="3513825" y="2473350"/>
                <a:ext cx="138125" cy="124450"/>
              </a:xfrm>
              <a:custGeom>
                <a:rect b="b" l="l" r="r" t="t"/>
                <a:pathLst>
                  <a:path extrusionOk="0" h="4978" w="5525">
                    <a:moveTo>
                      <a:pt x="0" y="1"/>
                    </a:moveTo>
                    <a:cubicBezTo>
                      <a:pt x="0" y="2406"/>
                      <a:pt x="2048" y="4418"/>
                      <a:pt x="4799" y="4977"/>
                    </a:cubicBezTo>
                    <a:lnTo>
                      <a:pt x="5525" y="3787"/>
                    </a:lnTo>
                    <a:cubicBezTo>
                      <a:pt x="3429" y="3525"/>
                      <a:pt x="1727" y="1989"/>
                      <a:pt x="1346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4"/>
              <p:cNvSpPr/>
              <p:nvPr/>
            </p:nvSpPr>
            <p:spPr>
              <a:xfrm>
                <a:off x="3696575" y="2469475"/>
                <a:ext cx="133075" cy="127425"/>
              </a:xfrm>
              <a:custGeom>
                <a:rect b="b" l="l" r="r" t="t"/>
                <a:pathLst>
                  <a:path extrusionOk="0" h="5097" w="5323">
                    <a:moveTo>
                      <a:pt x="3930" y="1"/>
                    </a:moveTo>
                    <a:cubicBezTo>
                      <a:pt x="3632" y="1977"/>
                      <a:pt x="2037" y="3561"/>
                      <a:pt x="1" y="3942"/>
                    </a:cubicBezTo>
                    <a:lnTo>
                      <a:pt x="667" y="5097"/>
                    </a:lnTo>
                    <a:cubicBezTo>
                      <a:pt x="3358" y="4501"/>
                      <a:pt x="5323" y="2513"/>
                      <a:pt x="5323" y="156"/>
                    </a:cubicBezTo>
                    <a:lnTo>
                      <a:pt x="5323" y="1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>
                <a:off x="3692425" y="2348050"/>
                <a:ext cx="133650" cy="109250"/>
              </a:xfrm>
              <a:custGeom>
                <a:rect b="b" l="l" r="r" t="t"/>
                <a:pathLst>
                  <a:path extrusionOk="0" h="4370" w="5346">
                    <a:moveTo>
                      <a:pt x="452" y="0"/>
                    </a:moveTo>
                    <a:lnTo>
                      <a:pt x="0" y="941"/>
                    </a:lnTo>
                    <a:cubicBezTo>
                      <a:pt x="2119" y="1262"/>
                      <a:pt x="3727" y="2679"/>
                      <a:pt x="3727" y="4370"/>
                    </a:cubicBezTo>
                    <a:lnTo>
                      <a:pt x="5346" y="3893"/>
                    </a:lnTo>
                    <a:cubicBezTo>
                      <a:pt x="4810" y="1941"/>
                      <a:pt x="2881" y="405"/>
                      <a:pt x="452" y="0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4"/>
              <p:cNvSpPr/>
              <p:nvPr/>
            </p:nvSpPr>
            <p:spPr>
              <a:xfrm>
                <a:off x="3554900" y="2369775"/>
                <a:ext cx="230400" cy="178025"/>
              </a:xfrm>
              <a:custGeom>
                <a:rect b="b" l="l" r="r" t="t"/>
                <a:pathLst>
                  <a:path extrusionOk="0" h="7121" w="9216">
                    <a:moveTo>
                      <a:pt x="4608" y="0"/>
                    </a:moveTo>
                    <a:cubicBezTo>
                      <a:pt x="2060" y="0"/>
                      <a:pt x="0" y="1596"/>
                      <a:pt x="0" y="3560"/>
                    </a:cubicBezTo>
                    <a:cubicBezTo>
                      <a:pt x="0" y="5525"/>
                      <a:pt x="2060" y="7120"/>
                      <a:pt x="4608" y="7120"/>
                    </a:cubicBezTo>
                    <a:cubicBezTo>
                      <a:pt x="7156" y="7120"/>
                      <a:pt x="9216" y="5525"/>
                      <a:pt x="9216" y="3560"/>
                    </a:cubicBezTo>
                    <a:cubicBezTo>
                      <a:pt x="9216" y="1596"/>
                      <a:pt x="7156" y="0"/>
                      <a:pt x="4608" y="0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4"/>
              <p:cNvSpPr/>
              <p:nvPr/>
            </p:nvSpPr>
            <p:spPr>
              <a:xfrm>
                <a:off x="3516200" y="2338225"/>
                <a:ext cx="139025" cy="110750"/>
              </a:xfrm>
              <a:custGeom>
                <a:rect b="b" l="l" r="r" t="t"/>
                <a:pathLst>
                  <a:path extrusionOk="0" h="4430" w="5561">
                    <a:moveTo>
                      <a:pt x="5323" y="0"/>
                    </a:moveTo>
                    <a:cubicBezTo>
                      <a:pt x="2608" y="310"/>
                      <a:pt x="441" y="2024"/>
                      <a:pt x="1" y="4215"/>
                    </a:cubicBezTo>
                    <a:lnTo>
                      <a:pt x="1548" y="4429"/>
                    </a:lnTo>
                    <a:cubicBezTo>
                      <a:pt x="1548" y="2643"/>
                      <a:pt x="3299" y="1179"/>
                      <a:pt x="5561" y="964"/>
                    </a:cubicBezTo>
                    <a:lnTo>
                      <a:pt x="53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4"/>
              <p:cNvSpPr/>
              <p:nvPr/>
            </p:nvSpPr>
            <p:spPr>
              <a:xfrm>
                <a:off x="3513825" y="2465025"/>
                <a:ext cx="138125" cy="124150"/>
              </a:xfrm>
              <a:custGeom>
                <a:rect b="b" l="l" r="r" t="t"/>
                <a:pathLst>
                  <a:path extrusionOk="0" h="4966" w="5525">
                    <a:moveTo>
                      <a:pt x="0" y="0"/>
                    </a:moveTo>
                    <a:cubicBezTo>
                      <a:pt x="0" y="2393"/>
                      <a:pt x="2048" y="4417"/>
                      <a:pt x="4799" y="4965"/>
                    </a:cubicBezTo>
                    <a:lnTo>
                      <a:pt x="5525" y="3774"/>
                    </a:lnTo>
                    <a:cubicBezTo>
                      <a:pt x="3429" y="3524"/>
                      <a:pt x="1727" y="1988"/>
                      <a:pt x="1346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4"/>
              <p:cNvSpPr/>
              <p:nvPr/>
            </p:nvSpPr>
            <p:spPr>
              <a:xfrm>
                <a:off x="3696575" y="2461150"/>
                <a:ext cx="133075" cy="127125"/>
              </a:xfrm>
              <a:custGeom>
                <a:rect b="b" l="l" r="r" t="t"/>
                <a:pathLst>
                  <a:path extrusionOk="0" h="5085" w="5323">
                    <a:moveTo>
                      <a:pt x="3930" y="0"/>
                    </a:moveTo>
                    <a:cubicBezTo>
                      <a:pt x="3632" y="1977"/>
                      <a:pt x="2037" y="3548"/>
                      <a:pt x="1" y="3929"/>
                    </a:cubicBezTo>
                    <a:lnTo>
                      <a:pt x="667" y="5084"/>
                    </a:lnTo>
                    <a:cubicBezTo>
                      <a:pt x="3358" y="4501"/>
                      <a:pt x="5323" y="2513"/>
                      <a:pt x="5323" y="143"/>
                    </a:cubicBezTo>
                    <a:lnTo>
                      <a:pt x="53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4"/>
              <p:cNvSpPr/>
              <p:nvPr/>
            </p:nvSpPr>
            <p:spPr>
              <a:xfrm>
                <a:off x="3692425" y="2339400"/>
                <a:ext cx="133650" cy="109575"/>
              </a:xfrm>
              <a:custGeom>
                <a:rect b="b" l="l" r="r" t="t"/>
                <a:pathLst>
                  <a:path extrusionOk="0" h="4383" w="5346">
                    <a:moveTo>
                      <a:pt x="452" y="1"/>
                    </a:moveTo>
                    <a:lnTo>
                      <a:pt x="0" y="953"/>
                    </a:lnTo>
                    <a:cubicBezTo>
                      <a:pt x="2119" y="1263"/>
                      <a:pt x="3727" y="2680"/>
                      <a:pt x="3727" y="4382"/>
                    </a:cubicBezTo>
                    <a:lnTo>
                      <a:pt x="5346" y="3906"/>
                    </a:lnTo>
                    <a:cubicBezTo>
                      <a:pt x="4810" y="1941"/>
                      <a:pt x="2881" y="406"/>
                      <a:pt x="4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4"/>
              <p:cNvSpPr/>
              <p:nvPr/>
            </p:nvSpPr>
            <p:spPr>
              <a:xfrm>
                <a:off x="3554900" y="2361425"/>
                <a:ext cx="230400" cy="178025"/>
              </a:xfrm>
              <a:custGeom>
                <a:rect b="b" l="l" r="r" t="t"/>
                <a:pathLst>
                  <a:path extrusionOk="0" h="7121" w="9216">
                    <a:moveTo>
                      <a:pt x="4608" y="1"/>
                    </a:moveTo>
                    <a:cubicBezTo>
                      <a:pt x="2060" y="1"/>
                      <a:pt x="0" y="1596"/>
                      <a:pt x="0" y="3561"/>
                    </a:cubicBezTo>
                    <a:cubicBezTo>
                      <a:pt x="0" y="5525"/>
                      <a:pt x="2060" y="7121"/>
                      <a:pt x="4608" y="7121"/>
                    </a:cubicBezTo>
                    <a:cubicBezTo>
                      <a:pt x="7156" y="7121"/>
                      <a:pt x="9216" y="5525"/>
                      <a:pt x="9216" y="3561"/>
                    </a:cubicBezTo>
                    <a:cubicBezTo>
                      <a:pt x="9216" y="1596"/>
                      <a:pt x="7156" y="1"/>
                      <a:pt x="46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4"/>
              <p:cNvSpPr/>
              <p:nvPr/>
            </p:nvSpPr>
            <p:spPr>
              <a:xfrm>
                <a:off x="4067450" y="2346250"/>
                <a:ext cx="139350" cy="107175"/>
              </a:xfrm>
              <a:custGeom>
                <a:rect b="b" l="l" r="r" t="t"/>
                <a:pathLst>
                  <a:path extrusionOk="0" h="4287" w="5574">
                    <a:moveTo>
                      <a:pt x="5323" y="1"/>
                    </a:moveTo>
                    <a:cubicBezTo>
                      <a:pt x="2608" y="310"/>
                      <a:pt x="441" y="1965"/>
                      <a:pt x="1" y="4084"/>
                    </a:cubicBezTo>
                    <a:lnTo>
                      <a:pt x="1549" y="4287"/>
                    </a:lnTo>
                    <a:cubicBezTo>
                      <a:pt x="1549" y="2572"/>
                      <a:pt x="3299" y="1144"/>
                      <a:pt x="5573" y="929"/>
                    </a:cubicBezTo>
                    <a:lnTo>
                      <a:pt x="5323" y="1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4"/>
              <p:cNvSpPr/>
              <p:nvPr/>
            </p:nvSpPr>
            <p:spPr>
              <a:xfrm>
                <a:off x="4065075" y="2468875"/>
                <a:ext cx="138450" cy="120300"/>
              </a:xfrm>
              <a:custGeom>
                <a:rect b="b" l="l" r="r" t="t"/>
                <a:pathLst>
                  <a:path extrusionOk="0" h="4812" w="5538">
                    <a:moveTo>
                      <a:pt x="1" y="1"/>
                    </a:moveTo>
                    <a:cubicBezTo>
                      <a:pt x="1" y="2335"/>
                      <a:pt x="2049" y="4275"/>
                      <a:pt x="4799" y="4811"/>
                    </a:cubicBezTo>
                    <a:lnTo>
                      <a:pt x="5537" y="3668"/>
                    </a:lnTo>
                    <a:cubicBezTo>
                      <a:pt x="3430" y="3418"/>
                      <a:pt x="1727" y="1930"/>
                      <a:pt x="1346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4"/>
              <p:cNvSpPr/>
              <p:nvPr/>
            </p:nvSpPr>
            <p:spPr>
              <a:xfrm>
                <a:off x="4247850" y="2465325"/>
                <a:ext cx="133075" cy="123250"/>
              </a:xfrm>
              <a:custGeom>
                <a:rect b="b" l="l" r="r" t="t"/>
                <a:pathLst>
                  <a:path extrusionOk="0" h="4930" w="5323">
                    <a:moveTo>
                      <a:pt x="3929" y="0"/>
                    </a:moveTo>
                    <a:cubicBezTo>
                      <a:pt x="3632" y="1905"/>
                      <a:pt x="2048" y="3441"/>
                      <a:pt x="0" y="3810"/>
                    </a:cubicBezTo>
                    <a:lnTo>
                      <a:pt x="667" y="4929"/>
                    </a:lnTo>
                    <a:cubicBezTo>
                      <a:pt x="3358" y="4358"/>
                      <a:pt x="5322" y="2429"/>
                      <a:pt x="5322" y="155"/>
                    </a:cubicBezTo>
                    <a:lnTo>
                      <a:pt x="5322" y="0"/>
                    </a:ln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4"/>
              <p:cNvSpPr/>
              <p:nvPr/>
            </p:nvSpPr>
            <p:spPr>
              <a:xfrm>
                <a:off x="4243675" y="2347750"/>
                <a:ext cx="133675" cy="105675"/>
              </a:xfrm>
              <a:custGeom>
                <a:rect b="b" l="l" r="r" t="t"/>
                <a:pathLst>
                  <a:path extrusionOk="0" h="4227" w="5347">
                    <a:moveTo>
                      <a:pt x="453" y="0"/>
                    </a:moveTo>
                    <a:lnTo>
                      <a:pt x="0" y="905"/>
                    </a:lnTo>
                    <a:cubicBezTo>
                      <a:pt x="2120" y="1215"/>
                      <a:pt x="3727" y="2584"/>
                      <a:pt x="3727" y="4227"/>
                    </a:cubicBezTo>
                    <a:lnTo>
                      <a:pt x="5346" y="3774"/>
                    </a:lnTo>
                    <a:cubicBezTo>
                      <a:pt x="4811" y="1869"/>
                      <a:pt x="2882" y="381"/>
                      <a:pt x="453" y="0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4"/>
              <p:cNvSpPr/>
              <p:nvPr/>
            </p:nvSpPr>
            <p:spPr>
              <a:xfrm>
                <a:off x="4106150" y="2368875"/>
                <a:ext cx="230425" cy="172075"/>
              </a:xfrm>
              <a:custGeom>
                <a:rect b="b" l="l" r="r" t="t"/>
                <a:pathLst>
                  <a:path extrusionOk="0" h="6883" w="9217">
                    <a:moveTo>
                      <a:pt x="4608" y="0"/>
                    </a:moveTo>
                    <a:cubicBezTo>
                      <a:pt x="2061" y="0"/>
                      <a:pt x="1" y="1536"/>
                      <a:pt x="1" y="3441"/>
                    </a:cubicBezTo>
                    <a:cubicBezTo>
                      <a:pt x="1" y="5346"/>
                      <a:pt x="2061" y="6882"/>
                      <a:pt x="4608" y="6882"/>
                    </a:cubicBezTo>
                    <a:cubicBezTo>
                      <a:pt x="7156" y="6882"/>
                      <a:pt x="9216" y="5346"/>
                      <a:pt x="9216" y="3441"/>
                    </a:cubicBezTo>
                    <a:cubicBezTo>
                      <a:pt x="9216" y="1536"/>
                      <a:pt x="7156" y="0"/>
                      <a:pt x="4608" y="0"/>
                    </a:cubicBezTo>
                    <a:close/>
                  </a:path>
                </a:pathLst>
              </a:custGeom>
              <a:solidFill>
                <a:srgbClr val="737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4"/>
              <p:cNvSpPr/>
              <p:nvPr/>
            </p:nvSpPr>
            <p:spPr>
              <a:xfrm>
                <a:off x="4067450" y="2338225"/>
                <a:ext cx="139350" cy="107175"/>
              </a:xfrm>
              <a:custGeom>
                <a:rect b="b" l="l" r="r" t="t"/>
                <a:pathLst>
                  <a:path extrusionOk="0" h="4287" w="5574">
                    <a:moveTo>
                      <a:pt x="5323" y="0"/>
                    </a:moveTo>
                    <a:cubicBezTo>
                      <a:pt x="2608" y="310"/>
                      <a:pt x="441" y="1965"/>
                      <a:pt x="1" y="4072"/>
                    </a:cubicBezTo>
                    <a:lnTo>
                      <a:pt x="1549" y="4286"/>
                    </a:lnTo>
                    <a:cubicBezTo>
                      <a:pt x="1549" y="2560"/>
                      <a:pt x="3299" y="1143"/>
                      <a:pt x="5573" y="929"/>
                    </a:cubicBezTo>
                    <a:lnTo>
                      <a:pt x="53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4"/>
              <p:cNvSpPr/>
              <p:nvPr/>
            </p:nvSpPr>
            <p:spPr>
              <a:xfrm>
                <a:off x="4065075" y="2460850"/>
                <a:ext cx="138450" cy="120275"/>
              </a:xfrm>
              <a:custGeom>
                <a:rect b="b" l="l" r="r" t="t"/>
                <a:pathLst>
                  <a:path extrusionOk="0" h="4811" w="5538">
                    <a:moveTo>
                      <a:pt x="1" y="0"/>
                    </a:moveTo>
                    <a:cubicBezTo>
                      <a:pt x="1" y="2322"/>
                      <a:pt x="2049" y="4275"/>
                      <a:pt x="4799" y="4811"/>
                    </a:cubicBezTo>
                    <a:lnTo>
                      <a:pt x="5537" y="3656"/>
                    </a:lnTo>
                    <a:cubicBezTo>
                      <a:pt x="3430" y="3406"/>
                      <a:pt x="1727" y="1917"/>
                      <a:pt x="1346" y="1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4"/>
              <p:cNvSpPr/>
              <p:nvPr/>
            </p:nvSpPr>
            <p:spPr>
              <a:xfrm>
                <a:off x="4247850" y="2457275"/>
                <a:ext cx="133075" cy="123250"/>
              </a:xfrm>
              <a:custGeom>
                <a:rect b="b" l="l" r="r" t="t"/>
                <a:pathLst>
                  <a:path extrusionOk="0" h="4930" w="5323">
                    <a:moveTo>
                      <a:pt x="3929" y="1"/>
                    </a:moveTo>
                    <a:cubicBezTo>
                      <a:pt x="3632" y="1906"/>
                      <a:pt x="2048" y="3430"/>
                      <a:pt x="0" y="3799"/>
                    </a:cubicBezTo>
                    <a:lnTo>
                      <a:pt x="667" y="4930"/>
                    </a:lnTo>
                    <a:cubicBezTo>
                      <a:pt x="3358" y="4358"/>
                      <a:pt x="5322" y="2429"/>
                      <a:pt x="5322" y="143"/>
                    </a:cubicBezTo>
                    <a:lnTo>
                      <a:pt x="5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4"/>
              <p:cNvSpPr/>
              <p:nvPr/>
            </p:nvSpPr>
            <p:spPr>
              <a:xfrm>
                <a:off x="4243675" y="2339400"/>
                <a:ext cx="133675" cy="106000"/>
              </a:xfrm>
              <a:custGeom>
                <a:rect b="b" l="l" r="r" t="t"/>
                <a:pathLst>
                  <a:path extrusionOk="0" h="4240" w="5347">
                    <a:moveTo>
                      <a:pt x="453" y="1"/>
                    </a:moveTo>
                    <a:lnTo>
                      <a:pt x="0" y="917"/>
                    </a:lnTo>
                    <a:cubicBezTo>
                      <a:pt x="2120" y="1227"/>
                      <a:pt x="3727" y="2596"/>
                      <a:pt x="3727" y="4239"/>
                    </a:cubicBezTo>
                    <a:lnTo>
                      <a:pt x="5346" y="3775"/>
                    </a:lnTo>
                    <a:cubicBezTo>
                      <a:pt x="4811" y="1882"/>
                      <a:pt x="2882" y="394"/>
                      <a:pt x="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4"/>
              <p:cNvSpPr/>
              <p:nvPr/>
            </p:nvSpPr>
            <p:spPr>
              <a:xfrm>
                <a:off x="4106150" y="2360550"/>
                <a:ext cx="230425" cy="172350"/>
              </a:xfrm>
              <a:custGeom>
                <a:rect b="b" l="l" r="r" t="t"/>
                <a:pathLst>
                  <a:path extrusionOk="0" h="6894" w="9217">
                    <a:moveTo>
                      <a:pt x="4608" y="0"/>
                    </a:moveTo>
                    <a:cubicBezTo>
                      <a:pt x="2061" y="0"/>
                      <a:pt x="1" y="1548"/>
                      <a:pt x="1" y="3453"/>
                    </a:cubicBezTo>
                    <a:cubicBezTo>
                      <a:pt x="1" y="5346"/>
                      <a:pt x="2061" y="6894"/>
                      <a:pt x="4608" y="6894"/>
                    </a:cubicBezTo>
                    <a:cubicBezTo>
                      <a:pt x="7156" y="6894"/>
                      <a:pt x="9216" y="5346"/>
                      <a:pt x="9216" y="3453"/>
                    </a:cubicBezTo>
                    <a:cubicBezTo>
                      <a:pt x="9216" y="1548"/>
                      <a:pt x="7156" y="0"/>
                      <a:pt x="46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4"/>
              <p:cNvSpPr/>
              <p:nvPr/>
            </p:nvSpPr>
            <p:spPr>
              <a:xfrm>
                <a:off x="3618300" y="1552400"/>
                <a:ext cx="74150" cy="50625"/>
              </a:xfrm>
              <a:custGeom>
                <a:rect b="b" l="l" r="r" t="t"/>
                <a:pathLst>
                  <a:path extrusionOk="0" h="2025" w="2966">
                    <a:moveTo>
                      <a:pt x="0" y="1"/>
                    </a:moveTo>
                    <a:lnTo>
                      <a:pt x="0" y="2025"/>
                    </a:lnTo>
                    <a:lnTo>
                      <a:pt x="2965" y="2025"/>
                    </a:lnTo>
                    <a:lnTo>
                      <a:pt x="2965" y="1"/>
                    </a:lnTo>
                    <a:close/>
                  </a:path>
                </a:pathLst>
              </a:custGeom>
              <a:solidFill>
                <a:srgbClr val="A6C8E2"/>
              </a:solidFill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4"/>
              <p:cNvSpPr/>
              <p:nvPr/>
            </p:nvSpPr>
            <p:spPr>
              <a:xfrm>
                <a:off x="4165100" y="1552400"/>
                <a:ext cx="69675" cy="50625"/>
              </a:xfrm>
              <a:custGeom>
                <a:rect b="b" l="l" r="r" t="t"/>
                <a:pathLst>
                  <a:path extrusionOk="0" h="2025" w="2787">
                    <a:moveTo>
                      <a:pt x="0" y="1"/>
                    </a:moveTo>
                    <a:lnTo>
                      <a:pt x="0" y="2025"/>
                    </a:lnTo>
                    <a:lnTo>
                      <a:pt x="2786" y="2025"/>
                    </a:lnTo>
                    <a:lnTo>
                      <a:pt x="2786" y="1"/>
                    </a:lnTo>
                    <a:close/>
                  </a:path>
                </a:pathLst>
              </a:custGeom>
              <a:solidFill>
                <a:srgbClr val="A6C8E2"/>
              </a:solidFill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4"/>
              <p:cNvSpPr/>
              <p:nvPr/>
            </p:nvSpPr>
            <p:spPr>
              <a:xfrm>
                <a:off x="3703725" y="1552400"/>
                <a:ext cx="95875" cy="50625"/>
              </a:xfrm>
              <a:custGeom>
                <a:rect b="b" l="l" r="r" t="t"/>
                <a:pathLst>
                  <a:path extrusionOk="0" h="2025" w="3835">
                    <a:moveTo>
                      <a:pt x="0" y="1"/>
                    </a:moveTo>
                    <a:lnTo>
                      <a:pt x="0" y="2025"/>
                    </a:lnTo>
                    <a:lnTo>
                      <a:pt x="3834" y="2025"/>
                    </a:lnTo>
                    <a:lnTo>
                      <a:pt x="3834" y="1"/>
                    </a:lnTo>
                    <a:close/>
                  </a:path>
                </a:pathLst>
              </a:custGeom>
              <a:solidFill>
                <a:srgbClr val="A6C8E2"/>
              </a:solidFill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4"/>
              <p:cNvSpPr/>
              <p:nvPr/>
            </p:nvSpPr>
            <p:spPr>
              <a:xfrm>
                <a:off x="3810000" y="1552400"/>
                <a:ext cx="95850" cy="50625"/>
              </a:xfrm>
              <a:custGeom>
                <a:rect b="b" l="l" r="r" t="t"/>
                <a:pathLst>
                  <a:path extrusionOk="0" h="2025" w="3834">
                    <a:moveTo>
                      <a:pt x="0" y="1"/>
                    </a:moveTo>
                    <a:lnTo>
                      <a:pt x="0" y="2025"/>
                    </a:lnTo>
                    <a:lnTo>
                      <a:pt x="3834" y="2025"/>
                    </a:lnTo>
                    <a:lnTo>
                      <a:pt x="3834" y="1"/>
                    </a:lnTo>
                    <a:close/>
                  </a:path>
                </a:pathLst>
              </a:custGeom>
              <a:solidFill>
                <a:srgbClr val="A6C8E2"/>
              </a:solidFill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4"/>
              <p:cNvSpPr/>
              <p:nvPr/>
            </p:nvSpPr>
            <p:spPr>
              <a:xfrm>
                <a:off x="3925475" y="1552400"/>
                <a:ext cx="107175" cy="50625"/>
              </a:xfrm>
              <a:custGeom>
                <a:rect b="b" l="l" r="r" t="t"/>
                <a:pathLst>
                  <a:path extrusionOk="0" h="2025" w="4287">
                    <a:moveTo>
                      <a:pt x="1" y="1"/>
                    </a:moveTo>
                    <a:lnTo>
                      <a:pt x="1" y="2025"/>
                    </a:lnTo>
                    <a:lnTo>
                      <a:pt x="4287" y="2025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rgbClr val="A6C8E2"/>
              </a:solidFill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4"/>
              <p:cNvSpPr/>
              <p:nvPr/>
            </p:nvSpPr>
            <p:spPr>
              <a:xfrm>
                <a:off x="4044850" y="1552400"/>
                <a:ext cx="107175" cy="50625"/>
              </a:xfrm>
              <a:custGeom>
                <a:rect b="b" l="l" r="r" t="t"/>
                <a:pathLst>
                  <a:path extrusionOk="0" h="2025" w="4287">
                    <a:moveTo>
                      <a:pt x="0" y="1"/>
                    </a:moveTo>
                    <a:lnTo>
                      <a:pt x="0" y="2025"/>
                    </a:lnTo>
                    <a:lnTo>
                      <a:pt x="4286" y="2025"/>
                    </a:lnTo>
                    <a:lnTo>
                      <a:pt x="4286" y="1"/>
                    </a:lnTo>
                    <a:close/>
                  </a:path>
                </a:pathLst>
              </a:custGeom>
              <a:solidFill>
                <a:srgbClr val="A6C8E2"/>
              </a:solidFill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4"/>
              <p:cNvSpPr/>
              <p:nvPr/>
            </p:nvSpPr>
            <p:spPr>
              <a:xfrm>
                <a:off x="4964600" y="2018825"/>
                <a:ext cx="186350" cy="146775"/>
              </a:xfrm>
              <a:custGeom>
                <a:rect b="b" l="l" r="r" t="t"/>
                <a:pathLst>
                  <a:path extrusionOk="0" h="5871" w="7454">
                    <a:moveTo>
                      <a:pt x="3727" y="1"/>
                    </a:moveTo>
                    <a:cubicBezTo>
                      <a:pt x="1667" y="1"/>
                      <a:pt x="0" y="1310"/>
                      <a:pt x="0" y="2930"/>
                    </a:cubicBezTo>
                    <a:cubicBezTo>
                      <a:pt x="0" y="4549"/>
                      <a:pt x="1667" y="5870"/>
                      <a:pt x="3727" y="5870"/>
                    </a:cubicBezTo>
                    <a:cubicBezTo>
                      <a:pt x="5787" y="5870"/>
                      <a:pt x="7454" y="4549"/>
                      <a:pt x="7454" y="2930"/>
                    </a:cubicBezTo>
                    <a:cubicBezTo>
                      <a:pt x="7454" y="1310"/>
                      <a:pt x="5787" y="1"/>
                      <a:pt x="3727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4"/>
              <p:cNvSpPr/>
              <p:nvPr/>
            </p:nvSpPr>
            <p:spPr>
              <a:xfrm>
                <a:off x="5025625" y="2140275"/>
                <a:ext cx="91400" cy="16100"/>
              </a:xfrm>
              <a:custGeom>
                <a:rect b="b" l="l" r="r" t="t"/>
                <a:pathLst>
                  <a:path extrusionOk="0" fill="none" h="644" w="3656">
                    <a:moveTo>
                      <a:pt x="3655" y="0"/>
                    </a:moveTo>
                    <a:cubicBezTo>
                      <a:pt x="2941" y="429"/>
                      <a:pt x="2119" y="643"/>
                      <a:pt x="1274" y="631"/>
                    </a:cubicBezTo>
                    <a:cubicBezTo>
                      <a:pt x="845" y="631"/>
                      <a:pt x="417" y="572"/>
                      <a:pt x="0" y="465"/>
                    </a:cubicBezTo>
                  </a:path>
                </a:pathLst>
              </a:custGeom>
              <a:noFill/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4"/>
              <p:cNvSpPr/>
              <p:nvPr/>
            </p:nvSpPr>
            <p:spPr>
              <a:xfrm>
                <a:off x="5028000" y="2133425"/>
                <a:ext cx="84250" cy="12225"/>
              </a:xfrm>
              <a:custGeom>
                <a:rect b="b" l="l" r="r" t="t"/>
                <a:pathLst>
                  <a:path extrusionOk="0" fill="none" h="489" w="3370">
                    <a:moveTo>
                      <a:pt x="3370" y="1"/>
                    </a:moveTo>
                    <a:cubicBezTo>
                      <a:pt x="2691" y="322"/>
                      <a:pt x="1941" y="489"/>
                      <a:pt x="1191" y="477"/>
                    </a:cubicBezTo>
                    <a:cubicBezTo>
                      <a:pt x="786" y="477"/>
                      <a:pt x="393" y="441"/>
                      <a:pt x="0" y="346"/>
                    </a:cubicBezTo>
                  </a:path>
                </a:pathLst>
              </a:custGeom>
              <a:noFill/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4"/>
              <p:cNvSpPr/>
              <p:nvPr/>
            </p:nvSpPr>
            <p:spPr>
              <a:xfrm>
                <a:off x="5024725" y="2125400"/>
                <a:ext cx="94975" cy="40500"/>
              </a:xfrm>
              <a:custGeom>
                <a:rect b="b" l="l" r="r" t="t"/>
                <a:pathLst>
                  <a:path extrusionOk="0" fill="none" h="1620" w="3799">
                    <a:moveTo>
                      <a:pt x="3799" y="869"/>
                    </a:moveTo>
                    <a:cubicBezTo>
                      <a:pt x="3072" y="1357"/>
                      <a:pt x="2215" y="1619"/>
                      <a:pt x="1334" y="1607"/>
                    </a:cubicBezTo>
                    <a:cubicBezTo>
                      <a:pt x="881" y="1607"/>
                      <a:pt x="429" y="1548"/>
                      <a:pt x="0" y="1417"/>
                    </a:cubicBezTo>
                    <a:lnTo>
                      <a:pt x="203" y="250"/>
                    </a:lnTo>
                    <a:cubicBezTo>
                      <a:pt x="572" y="322"/>
                      <a:pt x="953" y="357"/>
                      <a:pt x="1334" y="357"/>
                    </a:cubicBezTo>
                    <a:cubicBezTo>
                      <a:pt x="2013" y="357"/>
                      <a:pt x="2691" y="238"/>
                      <a:pt x="3322" y="0"/>
                    </a:cubicBezTo>
                    <a:close/>
                  </a:path>
                </a:pathLst>
              </a:custGeom>
              <a:noFill/>
              <a:ln cap="flat" cmpd="sng" w="38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4"/>
              <p:cNvSpPr/>
              <p:nvPr/>
            </p:nvSpPr>
            <p:spPr>
              <a:xfrm>
                <a:off x="3723375" y="1869700"/>
                <a:ext cx="28300" cy="39025"/>
              </a:xfrm>
              <a:custGeom>
                <a:rect b="b" l="l" r="r" t="t"/>
                <a:pathLst>
                  <a:path extrusionOk="0" h="1561" w="1132">
                    <a:moveTo>
                      <a:pt x="1131" y="1"/>
                    </a:moveTo>
                    <a:lnTo>
                      <a:pt x="0" y="465"/>
                    </a:lnTo>
                    <a:lnTo>
                      <a:pt x="0" y="1560"/>
                    </a:lnTo>
                    <a:lnTo>
                      <a:pt x="1131" y="917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4"/>
              <p:cNvSpPr/>
              <p:nvPr/>
            </p:nvSpPr>
            <p:spPr>
              <a:xfrm>
                <a:off x="3728725" y="1876850"/>
                <a:ext cx="19375" cy="24125"/>
              </a:xfrm>
              <a:custGeom>
                <a:rect b="b" l="l" r="r" t="t"/>
                <a:pathLst>
                  <a:path extrusionOk="0" h="965" w="775">
                    <a:moveTo>
                      <a:pt x="775" y="0"/>
                    </a:moveTo>
                    <a:lnTo>
                      <a:pt x="1" y="310"/>
                    </a:lnTo>
                    <a:lnTo>
                      <a:pt x="1" y="965"/>
                    </a:lnTo>
                    <a:lnTo>
                      <a:pt x="775" y="536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4"/>
              <p:cNvSpPr/>
              <p:nvPr/>
            </p:nvSpPr>
            <p:spPr>
              <a:xfrm>
                <a:off x="3723375" y="1892625"/>
                <a:ext cx="50025" cy="28300"/>
              </a:xfrm>
              <a:custGeom>
                <a:rect b="b" l="l" r="r" t="t"/>
                <a:pathLst>
                  <a:path extrusionOk="0" h="1132" w="2001">
                    <a:moveTo>
                      <a:pt x="1131" y="0"/>
                    </a:moveTo>
                    <a:lnTo>
                      <a:pt x="0" y="643"/>
                    </a:lnTo>
                    <a:lnTo>
                      <a:pt x="989" y="1132"/>
                    </a:lnTo>
                    <a:lnTo>
                      <a:pt x="2001" y="322"/>
                    </a:lnTo>
                    <a:lnTo>
                      <a:pt x="1131" y="0"/>
                    </a:lnTo>
                    <a:close/>
                  </a:path>
                </a:pathLst>
              </a:custGeom>
              <a:solidFill>
                <a:srgbClr val="51515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4"/>
              <p:cNvSpPr/>
              <p:nvPr/>
            </p:nvSpPr>
            <p:spPr>
              <a:xfrm>
                <a:off x="3715025" y="2445675"/>
                <a:ext cx="44975" cy="27700"/>
              </a:xfrm>
              <a:custGeom>
                <a:rect b="b" l="l" r="r" t="t"/>
                <a:pathLst>
                  <a:path extrusionOk="0" h="1108" w="1799">
                    <a:moveTo>
                      <a:pt x="299" y="0"/>
                    </a:moveTo>
                    <a:lnTo>
                      <a:pt x="299" y="0"/>
                    </a:lnTo>
                    <a:cubicBezTo>
                      <a:pt x="299" y="0"/>
                      <a:pt x="1" y="798"/>
                      <a:pt x="549" y="1108"/>
                    </a:cubicBezTo>
                    <a:lnTo>
                      <a:pt x="1799" y="298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7F700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4"/>
              <p:cNvSpPr/>
              <p:nvPr/>
            </p:nvSpPr>
            <p:spPr>
              <a:xfrm>
                <a:off x="3714150" y="2445675"/>
                <a:ext cx="20550" cy="27700"/>
              </a:xfrm>
              <a:custGeom>
                <a:rect b="b" l="l" r="r" t="t"/>
                <a:pathLst>
                  <a:path extrusionOk="0" h="1108" w="822">
                    <a:moveTo>
                      <a:pt x="334" y="0"/>
                    </a:moveTo>
                    <a:cubicBezTo>
                      <a:pt x="334" y="0"/>
                      <a:pt x="0" y="810"/>
                      <a:pt x="584" y="1108"/>
                    </a:cubicBezTo>
                    <a:lnTo>
                      <a:pt x="822" y="953"/>
                    </a:lnTo>
                    <a:cubicBezTo>
                      <a:pt x="345" y="643"/>
                      <a:pt x="631" y="48"/>
                      <a:pt x="631" y="48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AA5507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4"/>
              <p:cNvSpPr/>
              <p:nvPr/>
            </p:nvSpPr>
            <p:spPr>
              <a:xfrm>
                <a:off x="4137100" y="1809875"/>
                <a:ext cx="52725" cy="36350"/>
              </a:xfrm>
              <a:custGeom>
                <a:rect b="b" l="l" r="r" t="t"/>
                <a:pathLst>
                  <a:path extrusionOk="0" h="1454" w="2109">
                    <a:moveTo>
                      <a:pt x="1334" y="1"/>
                    </a:moveTo>
                    <a:lnTo>
                      <a:pt x="1" y="655"/>
                    </a:lnTo>
                    <a:lnTo>
                      <a:pt x="787" y="1453"/>
                    </a:lnTo>
                    <a:lnTo>
                      <a:pt x="2108" y="655"/>
                    </a:lnTo>
                    <a:lnTo>
                      <a:pt x="1334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4"/>
              <p:cNvSpPr/>
              <p:nvPr/>
            </p:nvSpPr>
            <p:spPr>
              <a:xfrm>
                <a:off x="5975425" y="2646875"/>
                <a:ext cx="35150" cy="39025"/>
              </a:xfrm>
              <a:custGeom>
                <a:rect b="b" l="l" r="r" t="t"/>
                <a:pathLst>
                  <a:path extrusionOk="0" h="1561" w="1406">
                    <a:moveTo>
                      <a:pt x="1" y="1"/>
                    </a:moveTo>
                    <a:lnTo>
                      <a:pt x="1" y="1561"/>
                    </a:lnTo>
                    <a:lnTo>
                      <a:pt x="1406" y="5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4"/>
              <p:cNvSpPr/>
              <p:nvPr/>
            </p:nvSpPr>
            <p:spPr>
              <a:xfrm>
                <a:off x="5930200" y="2622475"/>
                <a:ext cx="82175" cy="77725"/>
              </a:xfrm>
              <a:custGeom>
                <a:rect b="b" l="l" r="r" t="t"/>
                <a:pathLst>
                  <a:path extrusionOk="0" h="3109" w="3287">
                    <a:moveTo>
                      <a:pt x="0" y="1"/>
                    </a:moveTo>
                    <a:lnTo>
                      <a:pt x="0" y="2144"/>
                    </a:lnTo>
                    <a:lnTo>
                      <a:pt x="1810" y="3108"/>
                    </a:lnTo>
                    <a:lnTo>
                      <a:pt x="3286" y="2227"/>
                    </a:lnTo>
                    <a:lnTo>
                      <a:pt x="3215" y="1548"/>
                    </a:lnTo>
                    <a:lnTo>
                      <a:pt x="2060" y="2167"/>
                    </a:lnTo>
                    <a:lnTo>
                      <a:pt x="1548" y="97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53535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4"/>
              <p:cNvSpPr/>
              <p:nvPr/>
            </p:nvSpPr>
            <p:spPr>
              <a:xfrm>
                <a:off x="5927225" y="2613400"/>
                <a:ext cx="55975" cy="33700"/>
              </a:xfrm>
              <a:custGeom>
                <a:rect b="b" l="l" r="r" t="t"/>
                <a:pathLst>
                  <a:path extrusionOk="0" h="1348" w="2239">
                    <a:moveTo>
                      <a:pt x="547" y="0"/>
                    </a:moveTo>
                    <a:cubicBezTo>
                      <a:pt x="348" y="0"/>
                      <a:pt x="154" y="115"/>
                      <a:pt x="60" y="304"/>
                    </a:cubicBezTo>
                    <a:cubicBezTo>
                      <a:pt x="0" y="435"/>
                      <a:pt x="48" y="578"/>
                      <a:pt x="179" y="637"/>
                    </a:cubicBezTo>
                    <a:lnTo>
                      <a:pt x="1524" y="1304"/>
                    </a:lnTo>
                    <a:cubicBezTo>
                      <a:pt x="1590" y="1334"/>
                      <a:pt x="1659" y="1348"/>
                      <a:pt x="1727" y="1348"/>
                    </a:cubicBezTo>
                    <a:cubicBezTo>
                      <a:pt x="1906" y="1348"/>
                      <a:pt x="2078" y="1250"/>
                      <a:pt x="2155" y="1078"/>
                    </a:cubicBezTo>
                    <a:cubicBezTo>
                      <a:pt x="2239" y="923"/>
                      <a:pt x="2167" y="745"/>
                      <a:pt x="2012" y="661"/>
                    </a:cubicBezTo>
                    <a:lnTo>
                      <a:pt x="786" y="54"/>
                    </a:lnTo>
                    <a:lnTo>
                      <a:pt x="774" y="54"/>
                    </a:lnTo>
                    <a:cubicBezTo>
                      <a:pt x="701" y="17"/>
                      <a:pt x="624" y="0"/>
                      <a:pt x="54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4"/>
              <p:cNvSpPr/>
              <p:nvPr/>
            </p:nvSpPr>
            <p:spPr>
              <a:xfrm>
                <a:off x="5968900" y="2629625"/>
                <a:ext cx="12800" cy="70575"/>
              </a:xfrm>
              <a:custGeom>
                <a:rect b="b" l="l" r="r" t="t"/>
                <a:pathLst>
                  <a:path extrusionOk="0" h="2823" w="512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lnTo>
                      <a:pt x="0" y="2560"/>
                    </a:lnTo>
                    <a:cubicBezTo>
                      <a:pt x="0" y="2703"/>
                      <a:pt x="119" y="2822"/>
                      <a:pt x="262" y="2822"/>
                    </a:cubicBezTo>
                    <a:cubicBezTo>
                      <a:pt x="405" y="2822"/>
                      <a:pt x="512" y="2703"/>
                      <a:pt x="512" y="2560"/>
                    </a:cubicBezTo>
                    <a:lnTo>
                      <a:pt x="512" y="262"/>
                    </a:lnTo>
                    <a:cubicBezTo>
                      <a:pt x="512" y="119"/>
                      <a:pt x="405" y="0"/>
                      <a:pt x="262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4"/>
              <p:cNvSpPr/>
              <p:nvPr/>
            </p:nvSpPr>
            <p:spPr>
              <a:xfrm>
                <a:off x="5055375" y="2049200"/>
                <a:ext cx="34850" cy="39300"/>
              </a:xfrm>
              <a:custGeom>
                <a:rect b="b" l="l" r="r" t="t"/>
                <a:pathLst>
                  <a:path extrusionOk="0" h="1572" w="1394">
                    <a:moveTo>
                      <a:pt x="1" y="0"/>
                    </a:moveTo>
                    <a:lnTo>
                      <a:pt x="1" y="1572"/>
                    </a:lnTo>
                    <a:lnTo>
                      <a:pt x="1394" y="5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4"/>
              <p:cNvSpPr/>
              <p:nvPr/>
            </p:nvSpPr>
            <p:spPr>
              <a:xfrm>
                <a:off x="5010150" y="2024775"/>
                <a:ext cx="81875" cy="77725"/>
              </a:xfrm>
              <a:custGeom>
                <a:rect b="b" l="l" r="r" t="t"/>
                <a:pathLst>
                  <a:path extrusionOk="0" h="3109" w="3275">
                    <a:moveTo>
                      <a:pt x="0" y="1"/>
                    </a:moveTo>
                    <a:lnTo>
                      <a:pt x="0" y="2144"/>
                    </a:lnTo>
                    <a:lnTo>
                      <a:pt x="1810" y="3108"/>
                    </a:lnTo>
                    <a:lnTo>
                      <a:pt x="3274" y="2227"/>
                    </a:lnTo>
                    <a:lnTo>
                      <a:pt x="3203" y="1549"/>
                    </a:lnTo>
                    <a:lnTo>
                      <a:pt x="2060" y="2168"/>
                    </a:lnTo>
                    <a:lnTo>
                      <a:pt x="1548" y="97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53535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4"/>
              <p:cNvSpPr/>
              <p:nvPr/>
            </p:nvSpPr>
            <p:spPr>
              <a:xfrm>
                <a:off x="5007150" y="2015950"/>
                <a:ext cx="56000" cy="33650"/>
              </a:xfrm>
              <a:custGeom>
                <a:rect b="b" l="l" r="r" t="t"/>
                <a:pathLst>
                  <a:path extrusionOk="0" h="1346" w="2240">
                    <a:moveTo>
                      <a:pt x="540" y="1"/>
                    </a:moveTo>
                    <a:cubicBezTo>
                      <a:pt x="344" y="1"/>
                      <a:pt x="154" y="111"/>
                      <a:pt x="60" y="306"/>
                    </a:cubicBezTo>
                    <a:cubicBezTo>
                      <a:pt x="1" y="425"/>
                      <a:pt x="49" y="580"/>
                      <a:pt x="180" y="640"/>
                    </a:cubicBezTo>
                    <a:lnTo>
                      <a:pt x="1525" y="1294"/>
                    </a:lnTo>
                    <a:cubicBezTo>
                      <a:pt x="1594" y="1329"/>
                      <a:pt x="1668" y="1346"/>
                      <a:pt x="1740" y="1346"/>
                    </a:cubicBezTo>
                    <a:cubicBezTo>
                      <a:pt x="1915" y="1346"/>
                      <a:pt x="2080" y="1249"/>
                      <a:pt x="2156" y="1080"/>
                    </a:cubicBezTo>
                    <a:cubicBezTo>
                      <a:pt x="2239" y="925"/>
                      <a:pt x="2168" y="735"/>
                      <a:pt x="2013" y="663"/>
                    </a:cubicBezTo>
                    <a:lnTo>
                      <a:pt x="775" y="56"/>
                    </a:lnTo>
                    <a:cubicBezTo>
                      <a:pt x="700" y="19"/>
                      <a:pt x="619" y="1"/>
                      <a:pt x="540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4"/>
              <p:cNvSpPr/>
              <p:nvPr/>
            </p:nvSpPr>
            <p:spPr>
              <a:xfrm>
                <a:off x="5048825" y="2031925"/>
                <a:ext cx="12825" cy="70575"/>
              </a:xfrm>
              <a:custGeom>
                <a:rect b="b" l="l" r="r" t="t"/>
                <a:pathLst>
                  <a:path extrusionOk="0" h="2823" w="513">
                    <a:moveTo>
                      <a:pt x="251" y="1"/>
                    </a:moveTo>
                    <a:cubicBezTo>
                      <a:pt x="108" y="1"/>
                      <a:pt x="1" y="120"/>
                      <a:pt x="1" y="263"/>
                    </a:cubicBezTo>
                    <a:lnTo>
                      <a:pt x="1" y="2560"/>
                    </a:lnTo>
                    <a:cubicBezTo>
                      <a:pt x="1" y="2703"/>
                      <a:pt x="108" y="2822"/>
                      <a:pt x="251" y="2822"/>
                    </a:cubicBezTo>
                    <a:cubicBezTo>
                      <a:pt x="394" y="2822"/>
                      <a:pt x="513" y="2703"/>
                      <a:pt x="513" y="2560"/>
                    </a:cubicBezTo>
                    <a:lnTo>
                      <a:pt x="513" y="263"/>
                    </a:lnTo>
                    <a:cubicBezTo>
                      <a:pt x="513" y="120"/>
                      <a:pt x="394" y="1"/>
                      <a:pt x="251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4"/>
              <p:cNvSpPr/>
              <p:nvPr/>
            </p:nvSpPr>
            <p:spPr>
              <a:xfrm>
                <a:off x="4732125" y="2445375"/>
                <a:ext cx="103325" cy="54500"/>
              </a:xfrm>
              <a:custGeom>
                <a:rect b="b" l="l" r="r" t="t"/>
                <a:pathLst>
                  <a:path extrusionOk="0" h="2180" w="4133">
                    <a:moveTo>
                      <a:pt x="2060" y="0"/>
                    </a:moveTo>
                    <a:cubicBezTo>
                      <a:pt x="929" y="0"/>
                      <a:pt x="1" y="488"/>
                      <a:pt x="1" y="1084"/>
                    </a:cubicBezTo>
                    <a:cubicBezTo>
                      <a:pt x="1" y="1691"/>
                      <a:pt x="929" y="2179"/>
                      <a:pt x="2060" y="2179"/>
                    </a:cubicBezTo>
                    <a:cubicBezTo>
                      <a:pt x="3203" y="2179"/>
                      <a:pt x="4132" y="1691"/>
                      <a:pt x="4132" y="1084"/>
                    </a:cubicBezTo>
                    <a:cubicBezTo>
                      <a:pt x="4132" y="488"/>
                      <a:pt x="3203" y="0"/>
                      <a:pt x="2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4"/>
              <p:cNvSpPr/>
              <p:nvPr/>
            </p:nvSpPr>
            <p:spPr>
              <a:xfrm>
                <a:off x="4732125" y="2540925"/>
                <a:ext cx="103325" cy="54500"/>
              </a:xfrm>
              <a:custGeom>
                <a:rect b="b" l="l" r="r" t="t"/>
                <a:pathLst>
                  <a:path extrusionOk="0" h="2180" w="4133">
                    <a:moveTo>
                      <a:pt x="2060" y="0"/>
                    </a:moveTo>
                    <a:cubicBezTo>
                      <a:pt x="929" y="0"/>
                      <a:pt x="1" y="488"/>
                      <a:pt x="1" y="1096"/>
                    </a:cubicBezTo>
                    <a:cubicBezTo>
                      <a:pt x="1" y="1691"/>
                      <a:pt x="929" y="2179"/>
                      <a:pt x="2060" y="2179"/>
                    </a:cubicBezTo>
                    <a:cubicBezTo>
                      <a:pt x="3203" y="2179"/>
                      <a:pt x="4132" y="1691"/>
                      <a:pt x="4132" y="1096"/>
                    </a:cubicBezTo>
                    <a:cubicBezTo>
                      <a:pt x="4132" y="488"/>
                      <a:pt x="3203" y="0"/>
                      <a:pt x="20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4"/>
              <p:cNvSpPr/>
              <p:nvPr/>
            </p:nvSpPr>
            <p:spPr>
              <a:xfrm>
                <a:off x="3980550" y="3668725"/>
                <a:ext cx="50325" cy="29500"/>
              </a:xfrm>
              <a:custGeom>
                <a:rect b="b" l="l" r="r" t="t"/>
                <a:pathLst>
                  <a:path extrusionOk="0" h="1180" w="2013">
                    <a:moveTo>
                      <a:pt x="1012" y="1"/>
                    </a:moveTo>
                    <a:cubicBezTo>
                      <a:pt x="453" y="1"/>
                      <a:pt x="0" y="263"/>
                      <a:pt x="0" y="584"/>
                    </a:cubicBezTo>
                    <a:cubicBezTo>
                      <a:pt x="0" y="906"/>
                      <a:pt x="453" y="1180"/>
                      <a:pt x="1012" y="1180"/>
                    </a:cubicBezTo>
                    <a:cubicBezTo>
                      <a:pt x="1560" y="1180"/>
                      <a:pt x="2012" y="906"/>
                      <a:pt x="2012" y="584"/>
                    </a:cubicBezTo>
                    <a:cubicBezTo>
                      <a:pt x="2012" y="263"/>
                      <a:pt x="1560" y="1"/>
                      <a:pt x="1012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4"/>
              <p:cNvSpPr/>
              <p:nvPr/>
            </p:nvSpPr>
            <p:spPr>
              <a:xfrm>
                <a:off x="3564725" y="3293700"/>
                <a:ext cx="61625" cy="80975"/>
              </a:xfrm>
              <a:custGeom>
                <a:rect b="b" l="l" r="r" t="t"/>
                <a:pathLst>
                  <a:path extrusionOk="0" h="3239" w="2465">
                    <a:moveTo>
                      <a:pt x="0" y="0"/>
                    </a:moveTo>
                    <a:lnTo>
                      <a:pt x="0" y="2655"/>
                    </a:lnTo>
                    <a:lnTo>
                      <a:pt x="24" y="2679"/>
                    </a:lnTo>
                    <a:cubicBezTo>
                      <a:pt x="143" y="3000"/>
                      <a:pt x="643" y="3239"/>
                      <a:pt x="1227" y="3239"/>
                    </a:cubicBezTo>
                    <a:cubicBezTo>
                      <a:pt x="1822" y="3239"/>
                      <a:pt x="2310" y="3000"/>
                      <a:pt x="2429" y="2679"/>
                    </a:cubicBezTo>
                    <a:lnTo>
                      <a:pt x="2465" y="265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4"/>
              <p:cNvSpPr/>
              <p:nvPr/>
            </p:nvSpPr>
            <p:spPr>
              <a:xfrm>
                <a:off x="3564725" y="3275525"/>
                <a:ext cx="61625" cy="36050"/>
              </a:xfrm>
              <a:custGeom>
                <a:rect b="b" l="l" r="r" t="t"/>
                <a:pathLst>
                  <a:path extrusionOk="0" h="1442" w="2465">
                    <a:moveTo>
                      <a:pt x="1227" y="1"/>
                    </a:moveTo>
                    <a:cubicBezTo>
                      <a:pt x="548" y="1"/>
                      <a:pt x="0" y="322"/>
                      <a:pt x="0" y="727"/>
                    </a:cubicBezTo>
                    <a:cubicBezTo>
                      <a:pt x="0" y="1120"/>
                      <a:pt x="548" y="1441"/>
                      <a:pt x="1227" y="1441"/>
                    </a:cubicBezTo>
                    <a:cubicBezTo>
                      <a:pt x="1905" y="1441"/>
                      <a:pt x="2465" y="1120"/>
                      <a:pt x="2465" y="727"/>
                    </a:cubicBezTo>
                    <a:cubicBezTo>
                      <a:pt x="2465" y="322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4"/>
              <p:cNvSpPr/>
              <p:nvPr/>
            </p:nvSpPr>
            <p:spPr>
              <a:xfrm>
                <a:off x="3503100" y="3352325"/>
                <a:ext cx="61650" cy="81000"/>
              </a:xfrm>
              <a:custGeom>
                <a:rect b="b" l="l" r="r" t="t"/>
                <a:pathLst>
                  <a:path extrusionOk="0" h="3240" w="2466">
                    <a:moveTo>
                      <a:pt x="1" y="1"/>
                    </a:moveTo>
                    <a:lnTo>
                      <a:pt x="1" y="2656"/>
                    </a:lnTo>
                    <a:lnTo>
                      <a:pt x="24" y="2680"/>
                    </a:lnTo>
                    <a:cubicBezTo>
                      <a:pt x="144" y="3001"/>
                      <a:pt x="644" y="3239"/>
                      <a:pt x="1227" y="3239"/>
                    </a:cubicBezTo>
                    <a:cubicBezTo>
                      <a:pt x="1822" y="3239"/>
                      <a:pt x="2310" y="3001"/>
                      <a:pt x="2430" y="2668"/>
                    </a:cubicBezTo>
                    <a:lnTo>
                      <a:pt x="2465" y="2656"/>
                    </a:lnTo>
                    <a:lnTo>
                      <a:pt x="2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4"/>
              <p:cNvSpPr/>
              <p:nvPr/>
            </p:nvSpPr>
            <p:spPr>
              <a:xfrm>
                <a:off x="3503100" y="3334175"/>
                <a:ext cx="61650" cy="36025"/>
              </a:xfrm>
              <a:custGeom>
                <a:rect b="b" l="l" r="r" t="t"/>
                <a:pathLst>
                  <a:path extrusionOk="0" h="1441" w="2466">
                    <a:moveTo>
                      <a:pt x="1227" y="0"/>
                    </a:moveTo>
                    <a:cubicBezTo>
                      <a:pt x="548" y="0"/>
                      <a:pt x="1" y="322"/>
                      <a:pt x="1" y="727"/>
                    </a:cubicBezTo>
                    <a:cubicBezTo>
                      <a:pt x="1" y="1120"/>
                      <a:pt x="548" y="1441"/>
                      <a:pt x="1227" y="1441"/>
                    </a:cubicBezTo>
                    <a:cubicBezTo>
                      <a:pt x="1906" y="1441"/>
                      <a:pt x="2465" y="1120"/>
                      <a:pt x="2465" y="727"/>
                    </a:cubicBezTo>
                    <a:cubicBezTo>
                      <a:pt x="2465" y="322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4"/>
              <p:cNvSpPr/>
              <p:nvPr/>
            </p:nvSpPr>
            <p:spPr>
              <a:xfrm>
                <a:off x="4918750" y="3347875"/>
                <a:ext cx="34550" cy="99725"/>
              </a:xfrm>
              <a:custGeom>
                <a:rect b="b" l="l" r="r" t="t"/>
                <a:pathLst>
                  <a:path extrusionOk="0" h="3989" w="1382">
                    <a:moveTo>
                      <a:pt x="691" y="0"/>
                    </a:moveTo>
                    <a:cubicBezTo>
                      <a:pt x="298" y="0"/>
                      <a:pt x="1" y="333"/>
                      <a:pt x="48" y="726"/>
                    </a:cubicBezTo>
                    <a:lnTo>
                      <a:pt x="48" y="3393"/>
                    </a:lnTo>
                    <a:cubicBezTo>
                      <a:pt x="60" y="3393"/>
                      <a:pt x="60" y="3405"/>
                      <a:pt x="72" y="3417"/>
                    </a:cubicBezTo>
                    <a:cubicBezTo>
                      <a:pt x="102" y="3798"/>
                      <a:pt x="397" y="3989"/>
                      <a:pt x="693" y="3989"/>
                    </a:cubicBezTo>
                    <a:cubicBezTo>
                      <a:pt x="989" y="3989"/>
                      <a:pt x="1287" y="3798"/>
                      <a:pt x="1322" y="3417"/>
                    </a:cubicBezTo>
                    <a:lnTo>
                      <a:pt x="1334" y="3393"/>
                    </a:lnTo>
                    <a:lnTo>
                      <a:pt x="1334" y="726"/>
                    </a:lnTo>
                    <a:cubicBezTo>
                      <a:pt x="1382" y="333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4"/>
              <p:cNvSpPr/>
              <p:nvPr/>
            </p:nvSpPr>
            <p:spPr>
              <a:xfrm>
                <a:off x="5275950" y="3464550"/>
                <a:ext cx="34550" cy="99425"/>
              </a:xfrm>
              <a:custGeom>
                <a:rect b="b" l="l" r="r" t="t"/>
                <a:pathLst>
                  <a:path extrusionOk="0" h="3977" w="1382">
                    <a:moveTo>
                      <a:pt x="691" y="0"/>
                    </a:moveTo>
                    <a:cubicBezTo>
                      <a:pt x="298" y="0"/>
                      <a:pt x="0" y="334"/>
                      <a:pt x="48" y="727"/>
                    </a:cubicBezTo>
                    <a:lnTo>
                      <a:pt x="48" y="3382"/>
                    </a:lnTo>
                    <a:lnTo>
                      <a:pt x="72" y="3405"/>
                    </a:lnTo>
                    <a:cubicBezTo>
                      <a:pt x="101" y="3786"/>
                      <a:pt x="396" y="3977"/>
                      <a:pt x="692" y="3977"/>
                    </a:cubicBezTo>
                    <a:cubicBezTo>
                      <a:pt x="989" y="3977"/>
                      <a:pt x="1286" y="3786"/>
                      <a:pt x="1322" y="3405"/>
                    </a:cubicBezTo>
                    <a:cubicBezTo>
                      <a:pt x="1322" y="3394"/>
                      <a:pt x="1322" y="3394"/>
                      <a:pt x="1334" y="3382"/>
                    </a:cubicBezTo>
                    <a:lnTo>
                      <a:pt x="1334" y="727"/>
                    </a:lnTo>
                    <a:cubicBezTo>
                      <a:pt x="1381" y="334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4"/>
              <p:cNvSpPr/>
              <p:nvPr/>
            </p:nvSpPr>
            <p:spPr>
              <a:xfrm>
                <a:off x="5275950" y="3505625"/>
                <a:ext cx="34550" cy="99725"/>
              </a:xfrm>
              <a:custGeom>
                <a:rect b="b" l="l" r="r" t="t"/>
                <a:pathLst>
                  <a:path extrusionOk="0" h="3989" w="1382">
                    <a:moveTo>
                      <a:pt x="691" y="0"/>
                    </a:moveTo>
                    <a:cubicBezTo>
                      <a:pt x="298" y="0"/>
                      <a:pt x="0" y="346"/>
                      <a:pt x="48" y="727"/>
                    </a:cubicBezTo>
                    <a:lnTo>
                      <a:pt x="48" y="3394"/>
                    </a:lnTo>
                    <a:cubicBezTo>
                      <a:pt x="60" y="3394"/>
                      <a:pt x="60" y="3405"/>
                      <a:pt x="72" y="3417"/>
                    </a:cubicBezTo>
                    <a:cubicBezTo>
                      <a:pt x="101" y="3798"/>
                      <a:pt x="396" y="3989"/>
                      <a:pt x="692" y="3989"/>
                    </a:cubicBezTo>
                    <a:cubicBezTo>
                      <a:pt x="989" y="3989"/>
                      <a:pt x="1286" y="3798"/>
                      <a:pt x="1322" y="3417"/>
                    </a:cubicBezTo>
                    <a:cubicBezTo>
                      <a:pt x="1322" y="3405"/>
                      <a:pt x="1322" y="3405"/>
                      <a:pt x="1334" y="3394"/>
                    </a:cubicBezTo>
                    <a:lnTo>
                      <a:pt x="1334" y="727"/>
                    </a:lnTo>
                    <a:cubicBezTo>
                      <a:pt x="1381" y="346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4"/>
              <p:cNvSpPr/>
              <p:nvPr/>
            </p:nvSpPr>
            <p:spPr>
              <a:xfrm>
                <a:off x="4894350" y="3374650"/>
                <a:ext cx="34550" cy="99450"/>
              </a:xfrm>
              <a:custGeom>
                <a:rect b="b" l="l" r="r" t="t"/>
                <a:pathLst>
                  <a:path extrusionOk="0" h="3978" w="1382">
                    <a:moveTo>
                      <a:pt x="691" y="1"/>
                    </a:moveTo>
                    <a:cubicBezTo>
                      <a:pt x="298" y="1"/>
                      <a:pt x="0" y="346"/>
                      <a:pt x="48" y="727"/>
                    </a:cubicBezTo>
                    <a:lnTo>
                      <a:pt x="48" y="3382"/>
                    </a:lnTo>
                    <a:cubicBezTo>
                      <a:pt x="60" y="3394"/>
                      <a:pt x="60" y="3394"/>
                      <a:pt x="60" y="3406"/>
                    </a:cubicBezTo>
                    <a:cubicBezTo>
                      <a:pt x="96" y="3787"/>
                      <a:pt x="393" y="3977"/>
                      <a:pt x="690" y="3977"/>
                    </a:cubicBezTo>
                    <a:cubicBezTo>
                      <a:pt x="986" y="3977"/>
                      <a:pt x="1280" y="3787"/>
                      <a:pt x="1310" y="3406"/>
                    </a:cubicBezTo>
                    <a:lnTo>
                      <a:pt x="1334" y="3382"/>
                    </a:lnTo>
                    <a:lnTo>
                      <a:pt x="1334" y="727"/>
                    </a:lnTo>
                    <a:cubicBezTo>
                      <a:pt x="1382" y="346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4"/>
              <p:cNvSpPr/>
              <p:nvPr/>
            </p:nvSpPr>
            <p:spPr>
              <a:xfrm>
                <a:off x="4866075" y="3406500"/>
                <a:ext cx="34550" cy="99675"/>
              </a:xfrm>
              <a:custGeom>
                <a:rect b="b" l="l" r="r" t="t"/>
                <a:pathLst>
                  <a:path extrusionOk="0" h="3987" w="1382">
                    <a:moveTo>
                      <a:pt x="691" y="1"/>
                    </a:moveTo>
                    <a:cubicBezTo>
                      <a:pt x="298" y="1"/>
                      <a:pt x="0" y="346"/>
                      <a:pt x="48" y="727"/>
                    </a:cubicBezTo>
                    <a:lnTo>
                      <a:pt x="48" y="3382"/>
                    </a:lnTo>
                    <a:cubicBezTo>
                      <a:pt x="60" y="3394"/>
                      <a:pt x="60" y="3406"/>
                      <a:pt x="72" y="3406"/>
                    </a:cubicBezTo>
                    <a:cubicBezTo>
                      <a:pt x="102" y="3793"/>
                      <a:pt x="396" y="3986"/>
                      <a:pt x="692" y="3986"/>
                    </a:cubicBezTo>
                    <a:cubicBezTo>
                      <a:pt x="989" y="3986"/>
                      <a:pt x="1286" y="3793"/>
                      <a:pt x="1322" y="3406"/>
                    </a:cubicBezTo>
                    <a:cubicBezTo>
                      <a:pt x="1322" y="3406"/>
                      <a:pt x="1322" y="3394"/>
                      <a:pt x="1334" y="3394"/>
                    </a:cubicBezTo>
                    <a:lnTo>
                      <a:pt x="1334" y="727"/>
                    </a:lnTo>
                    <a:cubicBezTo>
                      <a:pt x="1382" y="346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4834225" y="3433300"/>
                <a:ext cx="34550" cy="99425"/>
              </a:xfrm>
              <a:custGeom>
                <a:rect b="b" l="l" r="r" t="t"/>
                <a:pathLst>
                  <a:path extrusionOk="0" h="3977" w="1382">
                    <a:moveTo>
                      <a:pt x="691" y="0"/>
                    </a:moveTo>
                    <a:cubicBezTo>
                      <a:pt x="298" y="0"/>
                      <a:pt x="0" y="345"/>
                      <a:pt x="48" y="726"/>
                    </a:cubicBezTo>
                    <a:lnTo>
                      <a:pt x="48" y="3381"/>
                    </a:lnTo>
                    <a:lnTo>
                      <a:pt x="60" y="3405"/>
                    </a:lnTo>
                    <a:cubicBezTo>
                      <a:pt x="96" y="3786"/>
                      <a:pt x="393" y="3977"/>
                      <a:pt x="689" y="3977"/>
                    </a:cubicBezTo>
                    <a:cubicBezTo>
                      <a:pt x="986" y="3977"/>
                      <a:pt x="1280" y="3786"/>
                      <a:pt x="1310" y="3405"/>
                    </a:cubicBezTo>
                    <a:lnTo>
                      <a:pt x="1334" y="3381"/>
                    </a:lnTo>
                    <a:lnTo>
                      <a:pt x="1334" y="726"/>
                    </a:lnTo>
                    <a:cubicBezTo>
                      <a:pt x="1382" y="345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4"/>
              <p:cNvSpPr/>
              <p:nvPr/>
            </p:nvSpPr>
            <p:spPr>
              <a:xfrm>
                <a:off x="3949875" y="3734525"/>
                <a:ext cx="61650" cy="80975"/>
              </a:xfrm>
              <a:custGeom>
                <a:rect b="b" l="l" r="r" t="t"/>
                <a:pathLst>
                  <a:path extrusionOk="0" h="3239" w="2466">
                    <a:moveTo>
                      <a:pt x="1" y="0"/>
                    </a:moveTo>
                    <a:lnTo>
                      <a:pt x="1" y="2655"/>
                    </a:lnTo>
                    <a:lnTo>
                      <a:pt x="25" y="2679"/>
                    </a:lnTo>
                    <a:cubicBezTo>
                      <a:pt x="144" y="3001"/>
                      <a:pt x="644" y="3239"/>
                      <a:pt x="1227" y="3239"/>
                    </a:cubicBezTo>
                    <a:cubicBezTo>
                      <a:pt x="1823" y="3239"/>
                      <a:pt x="2311" y="3001"/>
                      <a:pt x="2430" y="2679"/>
                    </a:cubicBezTo>
                    <a:lnTo>
                      <a:pt x="2466" y="2655"/>
                    </a:lnTo>
                    <a:lnTo>
                      <a:pt x="2466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4"/>
              <p:cNvSpPr/>
              <p:nvPr/>
            </p:nvSpPr>
            <p:spPr>
              <a:xfrm>
                <a:off x="3949875" y="3716650"/>
                <a:ext cx="61350" cy="36050"/>
              </a:xfrm>
              <a:custGeom>
                <a:rect b="b" l="l" r="r" t="t"/>
                <a:pathLst>
                  <a:path extrusionOk="0" h="1442" w="2454">
                    <a:moveTo>
                      <a:pt x="1227" y="1"/>
                    </a:moveTo>
                    <a:cubicBezTo>
                      <a:pt x="549" y="1"/>
                      <a:pt x="1" y="322"/>
                      <a:pt x="1" y="715"/>
                    </a:cubicBezTo>
                    <a:cubicBezTo>
                      <a:pt x="1" y="1120"/>
                      <a:pt x="549" y="1441"/>
                      <a:pt x="1227" y="1441"/>
                    </a:cubicBezTo>
                    <a:cubicBezTo>
                      <a:pt x="1906" y="1441"/>
                      <a:pt x="2454" y="1120"/>
                      <a:pt x="2454" y="715"/>
                    </a:cubicBezTo>
                    <a:cubicBezTo>
                      <a:pt x="2454" y="322"/>
                      <a:pt x="1906" y="1"/>
                      <a:pt x="1227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4"/>
              <p:cNvSpPr/>
              <p:nvPr/>
            </p:nvSpPr>
            <p:spPr>
              <a:xfrm>
                <a:off x="3918925" y="3767850"/>
                <a:ext cx="61650" cy="81300"/>
              </a:xfrm>
              <a:custGeom>
                <a:rect b="b" l="l" r="r" t="t"/>
                <a:pathLst>
                  <a:path extrusionOk="0" h="3252" w="2466">
                    <a:moveTo>
                      <a:pt x="1" y="1"/>
                    </a:moveTo>
                    <a:lnTo>
                      <a:pt x="1" y="2668"/>
                    </a:lnTo>
                    <a:lnTo>
                      <a:pt x="36" y="2692"/>
                    </a:lnTo>
                    <a:cubicBezTo>
                      <a:pt x="155" y="3013"/>
                      <a:pt x="644" y="3251"/>
                      <a:pt x="1239" y="3251"/>
                    </a:cubicBezTo>
                    <a:cubicBezTo>
                      <a:pt x="1822" y="3251"/>
                      <a:pt x="2322" y="3013"/>
                      <a:pt x="2441" y="2680"/>
                    </a:cubicBezTo>
                    <a:lnTo>
                      <a:pt x="2465" y="2656"/>
                    </a:lnTo>
                    <a:lnTo>
                      <a:pt x="2465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4"/>
              <p:cNvSpPr/>
              <p:nvPr/>
            </p:nvSpPr>
            <p:spPr>
              <a:xfrm>
                <a:off x="3918925" y="3749700"/>
                <a:ext cx="61650" cy="36050"/>
              </a:xfrm>
              <a:custGeom>
                <a:rect b="b" l="l" r="r" t="t"/>
                <a:pathLst>
                  <a:path extrusionOk="0" h="1442" w="2466">
                    <a:moveTo>
                      <a:pt x="1239" y="0"/>
                    </a:moveTo>
                    <a:cubicBezTo>
                      <a:pt x="560" y="0"/>
                      <a:pt x="1" y="322"/>
                      <a:pt x="1" y="727"/>
                    </a:cubicBezTo>
                    <a:cubicBezTo>
                      <a:pt x="1" y="1120"/>
                      <a:pt x="560" y="1441"/>
                      <a:pt x="1239" y="1441"/>
                    </a:cubicBezTo>
                    <a:cubicBezTo>
                      <a:pt x="1918" y="1441"/>
                      <a:pt x="2465" y="1120"/>
                      <a:pt x="2465" y="727"/>
                    </a:cubicBezTo>
                    <a:cubicBezTo>
                      <a:pt x="2465" y="322"/>
                      <a:pt x="1918" y="0"/>
                      <a:pt x="1239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4"/>
              <p:cNvSpPr/>
              <p:nvPr/>
            </p:nvSpPr>
            <p:spPr>
              <a:xfrm>
                <a:off x="1515650" y="2663250"/>
                <a:ext cx="140825" cy="166125"/>
              </a:xfrm>
              <a:custGeom>
                <a:rect b="b" l="l" r="r" t="t"/>
                <a:pathLst>
                  <a:path extrusionOk="0" h="6645" w="5633">
                    <a:moveTo>
                      <a:pt x="1" y="1"/>
                    </a:moveTo>
                    <a:lnTo>
                      <a:pt x="1" y="5430"/>
                    </a:lnTo>
                    <a:lnTo>
                      <a:pt x="60" y="5489"/>
                    </a:lnTo>
                    <a:cubicBezTo>
                      <a:pt x="334" y="6144"/>
                      <a:pt x="1465" y="6644"/>
                      <a:pt x="2811" y="6644"/>
                    </a:cubicBezTo>
                    <a:cubicBezTo>
                      <a:pt x="4168" y="6644"/>
                      <a:pt x="5299" y="6144"/>
                      <a:pt x="5573" y="5478"/>
                    </a:cubicBezTo>
                    <a:lnTo>
                      <a:pt x="5632" y="5430"/>
                    </a:lnTo>
                    <a:lnTo>
                      <a:pt x="5632" y="1"/>
                    </a:lnTo>
                    <a:close/>
                  </a:path>
                </a:pathLst>
              </a:custGeom>
              <a:solidFill>
                <a:schemeClr val="dk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4"/>
              <p:cNvSpPr/>
              <p:nvPr/>
            </p:nvSpPr>
            <p:spPr>
              <a:xfrm>
                <a:off x="1515350" y="2626350"/>
                <a:ext cx="141125" cy="73550"/>
              </a:xfrm>
              <a:custGeom>
                <a:rect b="b" l="l" r="r" t="t"/>
                <a:pathLst>
                  <a:path extrusionOk="0" h="2942" w="5645">
                    <a:moveTo>
                      <a:pt x="2823" y="0"/>
                    </a:moveTo>
                    <a:cubicBezTo>
                      <a:pt x="1263" y="0"/>
                      <a:pt x="1" y="655"/>
                      <a:pt x="1" y="1477"/>
                    </a:cubicBezTo>
                    <a:cubicBezTo>
                      <a:pt x="1" y="2286"/>
                      <a:pt x="1263" y="2941"/>
                      <a:pt x="2823" y="2941"/>
                    </a:cubicBezTo>
                    <a:cubicBezTo>
                      <a:pt x="4382" y="2941"/>
                      <a:pt x="5644" y="2286"/>
                      <a:pt x="5644" y="1477"/>
                    </a:cubicBezTo>
                    <a:cubicBezTo>
                      <a:pt x="5644" y="655"/>
                      <a:pt x="4382" y="0"/>
                      <a:pt x="2823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4"/>
              <p:cNvSpPr/>
              <p:nvPr/>
            </p:nvSpPr>
            <p:spPr>
              <a:xfrm>
                <a:off x="1534400" y="2621275"/>
                <a:ext cx="103325" cy="53900"/>
              </a:xfrm>
              <a:custGeom>
                <a:rect b="b" l="l" r="r" t="t"/>
                <a:pathLst>
                  <a:path extrusionOk="0" h="2156" w="4133">
                    <a:moveTo>
                      <a:pt x="2061" y="1"/>
                    </a:moveTo>
                    <a:cubicBezTo>
                      <a:pt x="918" y="1"/>
                      <a:pt x="1" y="477"/>
                      <a:pt x="1" y="1084"/>
                    </a:cubicBezTo>
                    <a:cubicBezTo>
                      <a:pt x="1" y="1680"/>
                      <a:pt x="918" y="2156"/>
                      <a:pt x="2061" y="2156"/>
                    </a:cubicBezTo>
                    <a:cubicBezTo>
                      <a:pt x="3204" y="2156"/>
                      <a:pt x="4132" y="1680"/>
                      <a:pt x="4132" y="1084"/>
                    </a:cubicBezTo>
                    <a:cubicBezTo>
                      <a:pt x="4132" y="477"/>
                      <a:pt x="3204" y="1"/>
                      <a:pt x="2061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4"/>
              <p:cNvSpPr/>
              <p:nvPr/>
            </p:nvSpPr>
            <p:spPr>
              <a:xfrm>
                <a:off x="2031500" y="2065850"/>
                <a:ext cx="248850" cy="246800"/>
              </a:xfrm>
              <a:custGeom>
                <a:rect b="b" l="l" r="r" t="t"/>
                <a:pathLst>
                  <a:path extrusionOk="0" h="9872" w="9954">
                    <a:moveTo>
                      <a:pt x="1191" y="1"/>
                    </a:moveTo>
                    <a:cubicBezTo>
                      <a:pt x="1191" y="1"/>
                      <a:pt x="1167" y="37"/>
                      <a:pt x="1119" y="120"/>
                    </a:cubicBezTo>
                    <a:cubicBezTo>
                      <a:pt x="72" y="2501"/>
                      <a:pt x="0" y="2585"/>
                      <a:pt x="0" y="4942"/>
                    </a:cubicBezTo>
                    <a:cubicBezTo>
                      <a:pt x="0" y="7311"/>
                      <a:pt x="155" y="7990"/>
                      <a:pt x="1119" y="9752"/>
                    </a:cubicBezTo>
                    <a:cubicBezTo>
                      <a:pt x="1143" y="9800"/>
                      <a:pt x="1167" y="9835"/>
                      <a:pt x="1191" y="9871"/>
                    </a:cubicBezTo>
                    <a:lnTo>
                      <a:pt x="9954" y="9871"/>
                    </a:lnTo>
                    <a:lnTo>
                      <a:pt x="9954" y="1"/>
                    </a:lnTo>
                    <a:close/>
                  </a:path>
                </a:pathLst>
              </a:custGeom>
              <a:solidFill>
                <a:srgbClr val="48494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4"/>
              <p:cNvSpPr/>
              <p:nvPr/>
            </p:nvSpPr>
            <p:spPr>
              <a:xfrm>
                <a:off x="2237175" y="2065850"/>
                <a:ext cx="86050" cy="246800"/>
              </a:xfrm>
              <a:custGeom>
                <a:rect b="b" l="l" r="r" t="t"/>
                <a:pathLst>
                  <a:path extrusionOk="0" h="9872" w="3442">
                    <a:moveTo>
                      <a:pt x="1727" y="1"/>
                    </a:moveTo>
                    <a:cubicBezTo>
                      <a:pt x="774" y="1"/>
                      <a:pt x="0" y="2204"/>
                      <a:pt x="0" y="4930"/>
                    </a:cubicBezTo>
                    <a:cubicBezTo>
                      <a:pt x="0" y="7657"/>
                      <a:pt x="774" y="9871"/>
                      <a:pt x="1727" y="9871"/>
                    </a:cubicBezTo>
                    <a:cubicBezTo>
                      <a:pt x="2679" y="9871"/>
                      <a:pt x="3441" y="7657"/>
                      <a:pt x="3441" y="4930"/>
                    </a:cubicBezTo>
                    <a:cubicBezTo>
                      <a:pt x="3441" y="2204"/>
                      <a:pt x="2679" y="1"/>
                      <a:pt x="1727" y="1"/>
                    </a:cubicBezTo>
                    <a:close/>
                  </a:path>
                </a:pathLst>
              </a:custGeom>
              <a:solidFill>
                <a:srgbClr val="48494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4"/>
              <p:cNvSpPr/>
              <p:nvPr/>
            </p:nvSpPr>
            <p:spPr>
              <a:xfrm>
                <a:off x="2296100" y="2130450"/>
                <a:ext cx="34850" cy="117300"/>
              </a:xfrm>
              <a:custGeom>
                <a:rect b="b" l="l" r="r" t="t"/>
                <a:pathLst>
                  <a:path extrusionOk="0" h="4692" w="1394">
                    <a:moveTo>
                      <a:pt x="691" y="1"/>
                    </a:moveTo>
                    <a:cubicBezTo>
                      <a:pt x="310" y="1"/>
                      <a:pt x="1" y="1048"/>
                      <a:pt x="1" y="2346"/>
                    </a:cubicBezTo>
                    <a:cubicBezTo>
                      <a:pt x="1" y="3644"/>
                      <a:pt x="310" y="4692"/>
                      <a:pt x="691" y="4692"/>
                    </a:cubicBezTo>
                    <a:cubicBezTo>
                      <a:pt x="1084" y="4692"/>
                      <a:pt x="1394" y="3644"/>
                      <a:pt x="1394" y="2346"/>
                    </a:cubicBezTo>
                    <a:cubicBezTo>
                      <a:pt x="1394" y="1048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4"/>
              <p:cNvSpPr/>
              <p:nvPr/>
            </p:nvSpPr>
            <p:spPr>
              <a:xfrm>
                <a:off x="1917775" y="3334175"/>
                <a:ext cx="100650" cy="343225"/>
              </a:xfrm>
              <a:custGeom>
                <a:rect b="b" l="l" r="r" t="t"/>
                <a:pathLst>
                  <a:path extrusionOk="0" h="13729" w="4026">
                    <a:moveTo>
                      <a:pt x="1" y="0"/>
                    </a:moveTo>
                    <a:lnTo>
                      <a:pt x="1" y="13728"/>
                    </a:lnTo>
                    <a:lnTo>
                      <a:pt x="4025" y="13728"/>
                    </a:lnTo>
                    <a:lnTo>
                      <a:pt x="4025" y="0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4"/>
              <p:cNvSpPr/>
              <p:nvPr/>
            </p:nvSpPr>
            <p:spPr>
              <a:xfrm>
                <a:off x="2018400" y="3334175"/>
                <a:ext cx="64900" cy="343225"/>
              </a:xfrm>
              <a:custGeom>
                <a:rect b="b" l="l" r="r" t="t"/>
                <a:pathLst>
                  <a:path extrusionOk="0" h="13729" w="2596">
                    <a:moveTo>
                      <a:pt x="0" y="0"/>
                    </a:moveTo>
                    <a:lnTo>
                      <a:pt x="0" y="13728"/>
                    </a:lnTo>
                    <a:lnTo>
                      <a:pt x="2596" y="12823"/>
                    </a:lnTo>
                    <a:lnTo>
                      <a:pt x="2596" y="7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4"/>
              <p:cNvSpPr/>
              <p:nvPr/>
            </p:nvSpPr>
            <p:spPr>
              <a:xfrm>
                <a:off x="2031500" y="3382400"/>
                <a:ext cx="248850" cy="246775"/>
              </a:xfrm>
              <a:custGeom>
                <a:rect b="b" l="l" r="r" t="t"/>
                <a:pathLst>
                  <a:path extrusionOk="0" h="9871" w="9954">
                    <a:moveTo>
                      <a:pt x="1191" y="0"/>
                    </a:moveTo>
                    <a:cubicBezTo>
                      <a:pt x="1191" y="0"/>
                      <a:pt x="1167" y="36"/>
                      <a:pt x="1119" y="119"/>
                    </a:cubicBezTo>
                    <a:cubicBezTo>
                      <a:pt x="72" y="2500"/>
                      <a:pt x="0" y="2584"/>
                      <a:pt x="0" y="4941"/>
                    </a:cubicBezTo>
                    <a:cubicBezTo>
                      <a:pt x="0" y="7299"/>
                      <a:pt x="155" y="7977"/>
                      <a:pt x="1119" y="9763"/>
                    </a:cubicBezTo>
                    <a:cubicBezTo>
                      <a:pt x="1143" y="9799"/>
                      <a:pt x="1167" y="9835"/>
                      <a:pt x="1191" y="9870"/>
                    </a:cubicBezTo>
                    <a:lnTo>
                      <a:pt x="9954" y="9870"/>
                    </a:lnTo>
                    <a:lnTo>
                      <a:pt x="9954" y="0"/>
                    </a:lnTo>
                    <a:close/>
                  </a:path>
                </a:pathLst>
              </a:custGeom>
              <a:solidFill>
                <a:srgbClr val="48494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4"/>
              <p:cNvSpPr/>
              <p:nvPr/>
            </p:nvSpPr>
            <p:spPr>
              <a:xfrm>
                <a:off x="2237175" y="3382400"/>
                <a:ext cx="86050" cy="246775"/>
              </a:xfrm>
              <a:custGeom>
                <a:rect b="b" l="l" r="r" t="t"/>
                <a:pathLst>
                  <a:path extrusionOk="0" h="9871" w="3442">
                    <a:moveTo>
                      <a:pt x="1727" y="0"/>
                    </a:moveTo>
                    <a:cubicBezTo>
                      <a:pt x="774" y="0"/>
                      <a:pt x="0" y="2215"/>
                      <a:pt x="0" y="4929"/>
                    </a:cubicBezTo>
                    <a:cubicBezTo>
                      <a:pt x="0" y="7656"/>
                      <a:pt x="774" y="9870"/>
                      <a:pt x="1727" y="9870"/>
                    </a:cubicBezTo>
                    <a:cubicBezTo>
                      <a:pt x="2679" y="9870"/>
                      <a:pt x="3441" y="7656"/>
                      <a:pt x="3441" y="4929"/>
                    </a:cubicBezTo>
                    <a:cubicBezTo>
                      <a:pt x="3441" y="2215"/>
                      <a:pt x="2679" y="0"/>
                      <a:pt x="1727" y="0"/>
                    </a:cubicBezTo>
                    <a:close/>
                  </a:path>
                </a:pathLst>
              </a:custGeom>
              <a:solidFill>
                <a:srgbClr val="48494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4"/>
              <p:cNvSpPr/>
              <p:nvPr/>
            </p:nvSpPr>
            <p:spPr>
              <a:xfrm>
                <a:off x="2296100" y="3446975"/>
                <a:ext cx="34850" cy="117300"/>
              </a:xfrm>
              <a:custGeom>
                <a:rect b="b" l="l" r="r" t="t"/>
                <a:pathLst>
                  <a:path extrusionOk="0" h="4692" w="1394">
                    <a:moveTo>
                      <a:pt x="691" y="1"/>
                    </a:moveTo>
                    <a:cubicBezTo>
                      <a:pt x="310" y="1"/>
                      <a:pt x="1" y="1060"/>
                      <a:pt x="1" y="2346"/>
                    </a:cubicBezTo>
                    <a:cubicBezTo>
                      <a:pt x="1" y="3644"/>
                      <a:pt x="310" y="4692"/>
                      <a:pt x="691" y="4692"/>
                    </a:cubicBezTo>
                    <a:cubicBezTo>
                      <a:pt x="1084" y="4692"/>
                      <a:pt x="1394" y="3644"/>
                      <a:pt x="1394" y="2346"/>
                    </a:cubicBezTo>
                    <a:cubicBezTo>
                      <a:pt x="1394" y="106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4"/>
              <p:cNvSpPr/>
              <p:nvPr/>
            </p:nvSpPr>
            <p:spPr>
              <a:xfrm>
                <a:off x="3800175" y="3724100"/>
                <a:ext cx="122650" cy="74450"/>
              </a:xfrm>
              <a:custGeom>
                <a:rect b="b" l="l" r="r" t="t"/>
                <a:pathLst>
                  <a:path extrusionOk="0" h="2978" w="4906">
                    <a:moveTo>
                      <a:pt x="1977" y="0"/>
                    </a:moveTo>
                    <a:lnTo>
                      <a:pt x="0" y="1453"/>
                    </a:lnTo>
                    <a:lnTo>
                      <a:pt x="3191" y="2977"/>
                    </a:lnTo>
                    <a:lnTo>
                      <a:pt x="4905" y="1286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rgbClr val="4C4C4C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4"/>
              <p:cNvSpPr/>
              <p:nvPr/>
            </p:nvSpPr>
            <p:spPr>
              <a:xfrm>
                <a:off x="3800175" y="3760425"/>
                <a:ext cx="79775" cy="119675"/>
              </a:xfrm>
              <a:custGeom>
                <a:rect b="b" l="l" r="r" t="t"/>
                <a:pathLst>
                  <a:path extrusionOk="0" h="4787" w="3191">
                    <a:moveTo>
                      <a:pt x="0" y="0"/>
                    </a:moveTo>
                    <a:lnTo>
                      <a:pt x="0" y="3227"/>
                    </a:lnTo>
                    <a:lnTo>
                      <a:pt x="3191" y="4786"/>
                    </a:lnTo>
                    <a:lnTo>
                      <a:pt x="3191" y="1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4"/>
              <p:cNvSpPr/>
              <p:nvPr/>
            </p:nvSpPr>
            <p:spPr>
              <a:xfrm>
                <a:off x="3879925" y="3756250"/>
                <a:ext cx="42900" cy="123850"/>
              </a:xfrm>
              <a:custGeom>
                <a:rect b="b" l="l" r="r" t="t"/>
                <a:pathLst>
                  <a:path extrusionOk="0" h="4954" w="1716">
                    <a:moveTo>
                      <a:pt x="1715" y="0"/>
                    </a:moveTo>
                    <a:lnTo>
                      <a:pt x="1" y="1691"/>
                    </a:lnTo>
                    <a:lnTo>
                      <a:pt x="1" y="4953"/>
                    </a:lnTo>
                    <a:lnTo>
                      <a:pt x="1596" y="3144"/>
                    </a:lnTo>
                    <a:lnTo>
                      <a:pt x="1715" y="0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4"/>
              <p:cNvSpPr/>
              <p:nvPr/>
            </p:nvSpPr>
            <p:spPr>
              <a:xfrm>
                <a:off x="3605200" y="3572900"/>
                <a:ext cx="115825" cy="64300"/>
              </a:xfrm>
              <a:custGeom>
                <a:rect b="b" l="l" r="r" t="t"/>
                <a:pathLst>
                  <a:path extrusionOk="0" h="2572" w="4633">
                    <a:moveTo>
                      <a:pt x="1870" y="0"/>
                    </a:moveTo>
                    <a:lnTo>
                      <a:pt x="1" y="1250"/>
                    </a:lnTo>
                    <a:lnTo>
                      <a:pt x="3025" y="2572"/>
                    </a:lnTo>
                    <a:lnTo>
                      <a:pt x="4632" y="1119"/>
                    </a:lnTo>
                    <a:lnTo>
                      <a:pt x="1870" y="0"/>
                    </a:lnTo>
                    <a:close/>
                  </a:path>
                </a:pathLst>
              </a:custGeom>
              <a:solidFill>
                <a:srgbClr val="4C4C4C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4"/>
              <p:cNvSpPr/>
              <p:nvPr/>
            </p:nvSpPr>
            <p:spPr>
              <a:xfrm>
                <a:off x="3605200" y="3604150"/>
                <a:ext cx="75625" cy="103600"/>
              </a:xfrm>
              <a:custGeom>
                <a:rect b="b" l="l" r="r" t="t"/>
                <a:pathLst>
                  <a:path extrusionOk="0" h="4144" w="3025">
                    <a:moveTo>
                      <a:pt x="1" y="0"/>
                    </a:moveTo>
                    <a:lnTo>
                      <a:pt x="1" y="2798"/>
                    </a:lnTo>
                    <a:lnTo>
                      <a:pt x="3025" y="4144"/>
                    </a:lnTo>
                    <a:lnTo>
                      <a:pt x="3025" y="13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4"/>
              <p:cNvSpPr/>
              <p:nvPr/>
            </p:nvSpPr>
            <p:spPr>
              <a:xfrm>
                <a:off x="3680800" y="3600875"/>
                <a:ext cx="40225" cy="106875"/>
              </a:xfrm>
              <a:custGeom>
                <a:rect b="b" l="l" r="r" t="t"/>
                <a:pathLst>
                  <a:path extrusionOk="0" h="4275" w="1609">
                    <a:moveTo>
                      <a:pt x="1608" y="0"/>
                    </a:moveTo>
                    <a:lnTo>
                      <a:pt x="1" y="1453"/>
                    </a:lnTo>
                    <a:lnTo>
                      <a:pt x="1" y="4275"/>
                    </a:lnTo>
                    <a:lnTo>
                      <a:pt x="1501" y="2703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4"/>
              <p:cNvSpPr/>
              <p:nvPr/>
            </p:nvSpPr>
            <p:spPr>
              <a:xfrm>
                <a:off x="3584950" y="3656825"/>
                <a:ext cx="116125" cy="64025"/>
              </a:xfrm>
              <a:custGeom>
                <a:rect b="b" l="l" r="r" t="t"/>
                <a:pathLst>
                  <a:path extrusionOk="0" h="2561" w="4645">
                    <a:moveTo>
                      <a:pt x="1870" y="1"/>
                    </a:moveTo>
                    <a:lnTo>
                      <a:pt x="1" y="1251"/>
                    </a:lnTo>
                    <a:lnTo>
                      <a:pt x="3025" y="2561"/>
                    </a:lnTo>
                    <a:lnTo>
                      <a:pt x="4644" y="1108"/>
                    </a:lnTo>
                    <a:lnTo>
                      <a:pt x="1870" y="1"/>
                    </a:lnTo>
                    <a:close/>
                  </a:path>
                </a:pathLst>
              </a:custGeom>
              <a:solidFill>
                <a:srgbClr val="4C4C4C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4"/>
              <p:cNvSpPr/>
              <p:nvPr/>
            </p:nvSpPr>
            <p:spPr>
              <a:xfrm>
                <a:off x="3584950" y="3688075"/>
                <a:ext cx="75650" cy="103625"/>
              </a:xfrm>
              <a:custGeom>
                <a:rect b="b" l="l" r="r" t="t"/>
                <a:pathLst>
                  <a:path extrusionOk="0" h="4145" w="3026">
                    <a:moveTo>
                      <a:pt x="1" y="1"/>
                    </a:moveTo>
                    <a:lnTo>
                      <a:pt x="1" y="2799"/>
                    </a:lnTo>
                    <a:lnTo>
                      <a:pt x="3025" y="4144"/>
                    </a:lnTo>
                    <a:lnTo>
                      <a:pt x="3025" y="13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4"/>
              <p:cNvSpPr/>
              <p:nvPr/>
            </p:nvSpPr>
            <p:spPr>
              <a:xfrm>
                <a:off x="3660575" y="3684500"/>
                <a:ext cx="40500" cy="107200"/>
              </a:xfrm>
              <a:custGeom>
                <a:rect b="b" l="l" r="r" t="t"/>
                <a:pathLst>
                  <a:path extrusionOk="0" h="4288" w="1620">
                    <a:moveTo>
                      <a:pt x="1619" y="1"/>
                    </a:moveTo>
                    <a:lnTo>
                      <a:pt x="0" y="1454"/>
                    </a:lnTo>
                    <a:lnTo>
                      <a:pt x="0" y="4287"/>
                    </a:lnTo>
                    <a:lnTo>
                      <a:pt x="1500" y="2716"/>
                    </a:ln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4"/>
              <p:cNvSpPr/>
              <p:nvPr/>
            </p:nvSpPr>
            <p:spPr>
              <a:xfrm>
                <a:off x="3659375" y="3220475"/>
                <a:ext cx="115800" cy="64000"/>
              </a:xfrm>
              <a:custGeom>
                <a:rect b="b" l="l" r="r" t="t"/>
                <a:pathLst>
                  <a:path extrusionOk="0" h="2560" w="4632">
                    <a:moveTo>
                      <a:pt x="1870" y="0"/>
                    </a:moveTo>
                    <a:lnTo>
                      <a:pt x="0" y="1250"/>
                    </a:lnTo>
                    <a:lnTo>
                      <a:pt x="3025" y="2560"/>
                    </a:lnTo>
                    <a:lnTo>
                      <a:pt x="4632" y="1107"/>
                    </a:lnTo>
                    <a:lnTo>
                      <a:pt x="1870" y="0"/>
                    </a:lnTo>
                    <a:close/>
                  </a:path>
                </a:pathLst>
              </a:custGeom>
              <a:solidFill>
                <a:srgbClr val="4C4C4C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4"/>
              <p:cNvSpPr/>
              <p:nvPr/>
            </p:nvSpPr>
            <p:spPr>
              <a:xfrm>
                <a:off x="3659375" y="3251425"/>
                <a:ext cx="75625" cy="103600"/>
              </a:xfrm>
              <a:custGeom>
                <a:rect b="b" l="l" r="r" t="t"/>
                <a:pathLst>
                  <a:path extrusionOk="0" h="4144" w="3025">
                    <a:moveTo>
                      <a:pt x="0" y="0"/>
                    </a:moveTo>
                    <a:lnTo>
                      <a:pt x="0" y="2798"/>
                    </a:lnTo>
                    <a:lnTo>
                      <a:pt x="3025" y="4144"/>
                    </a:lnTo>
                    <a:lnTo>
                      <a:pt x="3025" y="13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83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4"/>
              <p:cNvSpPr/>
              <p:nvPr/>
            </p:nvSpPr>
            <p:spPr>
              <a:xfrm>
                <a:off x="3734975" y="3248150"/>
                <a:ext cx="40500" cy="106875"/>
              </a:xfrm>
              <a:custGeom>
                <a:rect b="b" l="l" r="r" t="t"/>
                <a:pathLst>
                  <a:path extrusionOk="0" h="4275" w="1620">
                    <a:moveTo>
                      <a:pt x="1620" y="0"/>
                    </a:moveTo>
                    <a:lnTo>
                      <a:pt x="1" y="1453"/>
                    </a:lnTo>
                    <a:lnTo>
                      <a:pt x="1" y="4275"/>
                    </a:lnTo>
                    <a:lnTo>
                      <a:pt x="1501" y="2715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4"/>
              <p:cNvSpPr/>
              <p:nvPr/>
            </p:nvSpPr>
            <p:spPr>
              <a:xfrm>
                <a:off x="4002275" y="4113425"/>
                <a:ext cx="138425" cy="70275"/>
              </a:xfrm>
              <a:custGeom>
                <a:rect b="b" l="l" r="r" t="t"/>
                <a:pathLst>
                  <a:path extrusionOk="0" h="2811" w="5537">
                    <a:moveTo>
                      <a:pt x="0" y="1"/>
                    </a:moveTo>
                    <a:lnTo>
                      <a:pt x="0" y="2811"/>
                    </a:lnTo>
                    <a:lnTo>
                      <a:pt x="5537" y="281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rgbClr val="484948"/>
              </a:solidFill>
              <a:ln cap="rnd" cmpd="sng" w="187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4"/>
              <p:cNvSpPr/>
              <p:nvPr/>
            </p:nvSpPr>
            <p:spPr>
              <a:xfrm>
                <a:off x="4125800" y="4107775"/>
                <a:ext cx="20575" cy="24125"/>
              </a:xfrm>
              <a:custGeom>
                <a:rect b="b" l="l" r="r" t="t"/>
                <a:pathLst>
                  <a:path extrusionOk="0" h="965" w="823">
                    <a:moveTo>
                      <a:pt x="155" y="1"/>
                    </a:moveTo>
                    <a:lnTo>
                      <a:pt x="1" y="441"/>
                    </a:lnTo>
                    <a:lnTo>
                      <a:pt x="382" y="441"/>
                    </a:lnTo>
                    <a:lnTo>
                      <a:pt x="382" y="822"/>
                    </a:lnTo>
                    <a:lnTo>
                      <a:pt x="822" y="965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4"/>
              <p:cNvSpPr/>
              <p:nvPr/>
            </p:nvSpPr>
            <p:spPr>
              <a:xfrm>
                <a:off x="4095750" y="4107775"/>
                <a:ext cx="23525" cy="11050"/>
              </a:xfrm>
              <a:custGeom>
                <a:rect b="b" l="l" r="r" t="t"/>
                <a:pathLst>
                  <a:path extrusionOk="0" h="442" w="941">
                    <a:moveTo>
                      <a:pt x="143" y="1"/>
                    </a:moveTo>
                    <a:lnTo>
                      <a:pt x="0" y="441"/>
                    </a:lnTo>
                    <a:lnTo>
                      <a:pt x="786" y="441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4"/>
              <p:cNvSpPr/>
              <p:nvPr/>
            </p:nvSpPr>
            <p:spPr>
              <a:xfrm>
                <a:off x="4061500" y="4107775"/>
                <a:ext cx="23250" cy="11050"/>
              </a:xfrm>
              <a:custGeom>
                <a:rect b="b" l="l" r="r" t="t"/>
                <a:pathLst>
                  <a:path extrusionOk="0" h="442" w="930">
                    <a:moveTo>
                      <a:pt x="144" y="1"/>
                    </a:moveTo>
                    <a:lnTo>
                      <a:pt x="1" y="441"/>
                    </a:lnTo>
                    <a:lnTo>
                      <a:pt x="787" y="441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4"/>
              <p:cNvSpPr/>
              <p:nvPr/>
            </p:nvSpPr>
            <p:spPr>
              <a:xfrm>
                <a:off x="4028175" y="4107775"/>
                <a:ext cx="23225" cy="11050"/>
              </a:xfrm>
              <a:custGeom>
                <a:rect b="b" l="l" r="r" t="t"/>
                <a:pathLst>
                  <a:path extrusionOk="0" h="442" w="929">
                    <a:moveTo>
                      <a:pt x="143" y="1"/>
                    </a:moveTo>
                    <a:lnTo>
                      <a:pt x="0" y="441"/>
                    </a:lnTo>
                    <a:lnTo>
                      <a:pt x="786" y="441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4"/>
              <p:cNvSpPr/>
              <p:nvPr/>
            </p:nvSpPr>
            <p:spPr>
              <a:xfrm>
                <a:off x="3996925" y="4107775"/>
                <a:ext cx="24125" cy="20575"/>
              </a:xfrm>
              <a:custGeom>
                <a:rect b="b" l="l" r="r" t="t"/>
                <a:pathLst>
                  <a:path extrusionOk="0" h="823" w="965">
                    <a:moveTo>
                      <a:pt x="0" y="1"/>
                    </a:moveTo>
                    <a:lnTo>
                      <a:pt x="0" y="667"/>
                    </a:lnTo>
                    <a:lnTo>
                      <a:pt x="441" y="822"/>
                    </a:lnTo>
                    <a:lnTo>
                      <a:pt x="441" y="441"/>
                    </a:lnTo>
                    <a:lnTo>
                      <a:pt x="822" y="441"/>
                    </a:lnTo>
                    <a:lnTo>
                      <a:pt x="9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4"/>
              <p:cNvSpPr/>
              <p:nvPr/>
            </p:nvSpPr>
            <p:spPr>
              <a:xfrm>
                <a:off x="3996925" y="4136950"/>
                <a:ext cx="11025" cy="19675"/>
              </a:xfrm>
              <a:custGeom>
                <a:rect b="b" l="l" r="r" t="t"/>
                <a:pathLst>
                  <a:path extrusionOk="0" h="787" w="441">
                    <a:moveTo>
                      <a:pt x="0" y="0"/>
                    </a:moveTo>
                    <a:lnTo>
                      <a:pt x="0" y="631"/>
                    </a:lnTo>
                    <a:lnTo>
                      <a:pt x="441" y="786"/>
                    </a:lnTo>
                    <a:lnTo>
                      <a:pt x="441" y="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4"/>
              <p:cNvSpPr/>
              <p:nvPr/>
            </p:nvSpPr>
            <p:spPr>
              <a:xfrm>
                <a:off x="3996925" y="4165225"/>
                <a:ext cx="24125" cy="24125"/>
              </a:xfrm>
              <a:custGeom>
                <a:rect b="b" l="l" r="r" t="t"/>
                <a:pathLst>
                  <a:path extrusionOk="0" h="965" w="965">
                    <a:moveTo>
                      <a:pt x="0" y="1"/>
                    </a:moveTo>
                    <a:lnTo>
                      <a:pt x="0" y="965"/>
                    </a:lnTo>
                    <a:lnTo>
                      <a:pt x="822" y="965"/>
                    </a:lnTo>
                    <a:lnTo>
                      <a:pt x="965" y="524"/>
                    </a:lnTo>
                    <a:lnTo>
                      <a:pt x="441" y="524"/>
                    </a:lnTo>
                    <a:lnTo>
                      <a:pt x="441" y="15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4"/>
              <p:cNvSpPr/>
              <p:nvPr/>
            </p:nvSpPr>
            <p:spPr>
              <a:xfrm>
                <a:off x="4027875" y="4178325"/>
                <a:ext cx="91400" cy="11025"/>
              </a:xfrm>
              <a:custGeom>
                <a:rect b="b" l="l" r="r" t="t"/>
                <a:pathLst>
                  <a:path extrusionOk="0" h="441" w="3656">
                    <a:moveTo>
                      <a:pt x="143" y="0"/>
                    </a:moveTo>
                    <a:lnTo>
                      <a:pt x="0" y="441"/>
                    </a:lnTo>
                    <a:lnTo>
                      <a:pt x="786" y="441"/>
                    </a:lnTo>
                    <a:lnTo>
                      <a:pt x="941" y="0"/>
                    </a:lnTo>
                    <a:close/>
                    <a:moveTo>
                      <a:pt x="1501" y="0"/>
                    </a:moveTo>
                    <a:lnTo>
                      <a:pt x="1358" y="441"/>
                    </a:lnTo>
                    <a:lnTo>
                      <a:pt x="2144" y="441"/>
                    </a:lnTo>
                    <a:lnTo>
                      <a:pt x="2298" y="0"/>
                    </a:lnTo>
                    <a:close/>
                    <a:moveTo>
                      <a:pt x="2858" y="0"/>
                    </a:moveTo>
                    <a:lnTo>
                      <a:pt x="2715" y="441"/>
                    </a:lnTo>
                    <a:lnTo>
                      <a:pt x="3501" y="441"/>
                    </a:lnTo>
                    <a:lnTo>
                      <a:pt x="3656" y="0"/>
                    </a:lnTo>
                    <a:close/>
                  </a:path>
                </a:pathLst>
              </a:custGeom>
              <a:solidFill>
                <a:srgbClr val="FCB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4"/>
              <p:cNvSpPr/>
              <p:nvPr/>
            </p:nvSpPr>
            <p:spPr>
              <a:xfrm>
                <a:off x="4125800" y="4169100"/>
                <a:ext cx="20575" cy="20250"/>
              </a:xfrm>
              <a:custGeom>
                <a:rect b="b" l="l" r="r" t="t"/>
                <a:pathLst>
                  <a:path extrusionOk="0" h="810" w="823">
                    <a:moveTo>
                      <a:pt x="382" y="0"/>
                    </a:moveTo>
                    <a:lnTo>
                      <a:pt x="382" y="369"/>
                    </a:lnTo>
                    <a:lnTo>
                      <a:pt x="155" y="369"/>
                    </a:lnTo>
                    <a:lnTo>
                      <a:pt x="1" y="810"/>
                    </a:lnTo>
                    <a:lnTo>
                      <a:pt x="822" y="810"/>
                    </a:lnTo>
                    <a:lnTo>
                      <a:pt x="822" y="14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4"/>
              <p:cNvSpPr/>
              <p:nvPr/>
            </p:nvSpPr>
            <p:spPr>
              <a:xfrm>
                <a:off x="4135325" y="4140525"/>
                <a:ext cx="11050" cy="19675"/>
              </a:xfrm>
              <a:custGeom>
                <a:rect b="b" l="l" r="r" t="t"/>
                <a:pathLst>
                  <a:path extrusionOk="0" h="787" w="442">
                    <a:moveTo>
                      <a:pt x="1" y="0"/>
                    </a:moveTo>
                    <a:lnTo>
                      <a:pt x="1" y="643"/>
                    </a:lnTo>
                    <a:lnTo>
                      <a:pt x="441" y="786"/>
                    </a:lnTo>
                    <a:lnTo>
                      <a:pt x="441" y="1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4"/>
              <p:cNvSpPr/>
              <p:nvPr/>
            </p:nvSpPr>
            <p:spPr>
              <a:xfrm>
                <a:off x="5961450" y="2578725"/>
                <a:ext cx="108075" cy="84250"/>
              </a:xfrm>
              <a:custGeom>
                <a:rect b="b" l="l" r="r" t="t"/>
                <a:pathLst>
                  <a:path extrusionOk="0" h="3370" w="4323">
                    <a:moveTo>
                      <a:pt x="1262" y="0"/>
                    </a:moveTo>
                    <a:lnTo>
                      <a:pt x="0" y="619"/>
                    </a:lnTo>
                    <a:lnTo>
                      <a:pt x="3036" y="3370"/>
                    </a:lnTo>
                    <a:lnTo>
                      <a:pt x="4322" y="2501"/>
                    </a:lnTo>
                    <a:lnTo>
                      <a:pt x="1262" y="0"/>
                    </a:lnTo>
                    <a:close/>
                  </a:path>
                </a:pathLst>
              </a:custGeom>
              <a:solidFill>
                <a:srgbClr val="D3D3D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4"/>
              <p:cNvSpPr/>
              <p:nvPr/>
            </p:nvSpPr>
            <p:spPr>
              <a:xfrm>
                <a:off x="6037350" y="2641225"/>
                <a:ext cx="32175" cy="39625"/>
              </a:xfrm>
              <a:custGeom>
                <a:rect b="b" l="l" r="r" t="t"/>
                <a:pathLst>
                  <a:path extrusionOk="0" h="1585" w="1287">
                    <a:moveTo>
                      <a:pt x="1286" y="1"/>
                    </a:moveTo>
                    <a:lnTo>
                      <a:pt x="0" y="870"/>
                    </a:lnTo>
                    <a:lnTo>
                      <a:pt x="0" y="1417"/>
                    </a:lnTo>
                    <a:lnTo>
                      <a:pt x="1286" y="158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rgbClr val="6D6D6D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4"/>
              <p:cNvSpPr/>
              <p:nvPr/>
            </p:nvSpPr>
            <p:spPr>
              <a:xfrm>
                <a:off x="6003425" y="2571275"/>
                <a:ext cx="28300" cy="39025"/>
              </a:xfrm>
              <a:custGeom>
                <a:rect b="b" l="l" r="r" t="t"/>
                <a:pathLst>
                  <a:path extrusionOk="0" h="1561" w="1132">
                    <a:moveTo>
                      <a:pt x="0" y="1"/>
                    </a:moveTo>
                    <a:lnTo>
                      <a:pt x="0" y="917"/>
                    </a:lnTo>
                    <a:lnTo>
                      <a:pt x="1131" y="1560"/>
                    </a:lnTo>
                    <a:lnTo>
                      <a:pt x="1131" y="45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4"/>
              <p:cNvSpPr/>
              <p:nvPr/>
            </p:nvSpPr>
            <p:spPr>
              <a:xfrm>
                <a:off x="6007275" y="2578125"/>
                <a:ext cx="19075" cy="24425"/>
              </a:xfrm>
              <a:custGeom>
                <a:rect b="b" l="l" r="r" t="t"/>
                <a:pathLst>
                  <a:path extrusionOk="0" h="977" w="763">
                    <a:moveTo>
                      <a:pt x="1" y="1"/>
                    </a:moveTo>
                    <a:lnTo>
                      <a:pt x="1" y="548"/>
                    </a:lnTo>
                    <a:lnTo>
                      <a:pt x="763" y="977"/>
                    </a:lnTo>
                    <a:lnTo>
                      <a:pt x="763" y="32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4"/>
              <p:cNvSpPr/>
              <p:nvPr/>
            </p:nvSpPr>
            <p:spPr>
              <a:xfrm>
                <a:off x="5981700" y="2594200"/>
                <a:ext cx="50025" cy="28300"/>
              </a:xfrm>
              <a:custGeom>
                <a:rect b="b" l="l" r="r" t="t"/>
                <a:pathLst>
                  <a:path extrusionOk="0" h="1132" w="2001">
                    <a:moveTo>
                      <a:pt x="869" y="0"/>
                    </a:moveTo>
                    <a:lnTo>
                      <a:pt x="0" y="322"/>
                    </a:lnTo>
                    <a:lnTo>
                      <a:pt x="1024" y="1132"/>
                    </a:lnTo>
                    <a:lnTo>
                      <a:pt x="2000" y="643"/>
                    </a:lnTo>
                    <a:lnTo>
                      <a:pt x="869" y="0"/>
                    </a:lnTo>
                    <a:close/>
                  </a:path>
                </a:pathLst>
              </a:custGeom>
              <a:solidFill>
                <a:srgbClr val="51515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4"/>
              <p:cNvSpPr/>
              <p:nvPr/>
            </p:nvSpPr>
            <p:spPr>
              <a:xfrm>
                <a:off x="3296225" y="2588550"/>
                <a:ext cx="195000" cy="269700"/>
              </a:xfrm>
              <a:custGeom>
                <a:rect b="b" l="l" r="r" t="t"/>
                <a:pathLst>
                  <a:path extrusionOk="0" fill="none" h="10788" w="7800">
                    <a:moveTo>
                      <a:pt x="7799" y="10787"/>
                    </a:moveTo>
                    <a:lnTo>
                      <a:pt x="1" y="3322"/>
                    </a:lnTo>
                    <a:lnTo>
                      <a:pt x="1" y="0"/>
                    </a:lnTo>
                    <a:lnTo>
                      <a:pt x="7799" y="7084"/>
                    </a:lnTo>
                    <a:close/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4"/>
              <p:cNvSpPr/>
              <p:nvPr/>
            </p:nvSpPr>
            <p:spPr>
              <a:xfrm>
                <a:off x="3306050" y="2681400"/>
                <a:ext cx="107775" cy="84275"/>
              </a:xfrm>
              <a:custGeom>
                <a:rect b="b" l="l" r="r" t="t"/>
                <a:pathLst>
                  <a:path extrusionOk="0" h="3371" w="4311">
                    <a:moveTo>
                      <a:pt x="1251" y="1"/>
                    </a:moveTo>
                    <a:lnTo>
                      <a:pt x="1" y="632"/>
                    </a:lnTo>
                    <a:lnTo>
                      <a:pt x="3037" y="3370"/>
                    </a:lnTo>
                    <a:lnTo>
                      <a:pt x="4311" y="2513"/>
                    </a:lnTo>
                    <a:lnTo>
                      <a:pt x="1251" y="1"/>
                    </a:lnTo>
                    <a:close/>
                  </a:path>
                </a:pathLst>
              </a:custGeom>
              <a:solidFill>
                <a:srgbClr val="D3D3D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4"/>
              <p:cNvSpPr/>
              <p:nvPr/>
            </p:nvSpPr>
            <p:spPr>
              <a:xfrm>
                <a:off x="3381950" y="2744225"/>
                <a:ext cx="31875" cy="39600"/>
              </a:xfrm>
              <a:custGeom>
                <a:rect b="b" l="l" r="r" t="t"/>
                <a:pathLst>
                  <a:path extrusionOk="0" h="1584" w="1275">
                    <a:moveTo>
                      <a:pt x="1275" y="0"/>
                    </a:moveTo>
                    <a:lnTo>
                      <a:pt x="1" y="857"/>
                    </a:lnTo>
                    <a:lnTo>
                      <a:pt x="1" y="1417"/>
                    </a:lnTo>
                    <a:lnTo>
                      <a:pt x="1275" y="1584"/>
                    </a:lnTo>
                    <a:lnTo>
                      <a:pt x="1275" y="0"/>
                    </a:lnTo>
                    <a:close/>
                  </a:path>
                </a:pathLst>
              </a:custGeom>
              <a:solidFill>
                <a:srgbClr val="6D6D6D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4"/>
              <p:cNvSpPr/>
              <p:nvPr/>
            </p:nvSpPr>
            <p:spPr>
              <a:xfrm>
                <a:off x="3348025" y="2673975"/>
                <a:ext cx="28300" cy="39025"/>
              </a:xfrm>
              <a:custGeom>
                <a:rect b="b" l="l" r="r" t="t"/>
                <a:pathLst>
                  <a:path extrusionOk="0" h="1561" w="1132">
                    <a:moveTo>
                      <a:pt x="1" y="0"/>
                    </a:moveTo>
                    <a:lnTo>
                      <a:pt x="1" y="929"/>
                    </a:lnTo>
                    <a:lnTo>
                      <a:pt x="1132" y="1560"/>
                    </a:lnTo>
                    <a:lnTo>
                      <a:pt x="1132" y="46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4"/>
              <p:cNvSpPr/>
              <p:nvPr/>
            </p:nvSpPr>
            <p:spPr>
              <a:xfrm>
                <a:off x="3351600" y="2681125"/>
                <a:ext cx="19375" cy="24425"/>
              </a:xfrm>
              <a:custGeom>
                <a:rect b="b" l="l" r="r" t="t"/>
                <a:pathLst>
                  <a:path extrusionOk="0" h="977" w="775">
                    <a:moveTo>
                      <a:pt x="0" y="0"/>
                    </a:moveTo>
                    <a:lnTo>
                      <a:pt x="0" y="548"/>
                    </a:lnTo>
                    <a:lnTo>
                      <a:pt x="774" y="976"/>
                    </a:lnTo>
                    <a:lnTo>
                      <a:pt x="774" y="3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4"/>
              <p:cNvSpPr/>
              <p:nvPr/>
            </p:nvSpPr>
            <p:spPr>
              <a:xfrm>
                <a:off x="3326300" y="2697200"/>
                <a:ext cx="50025" cy="28000"/>
              </a:xfrm>
              <a:custGeom>
                <a:rect b="b" l="l" r="r" t="t"/>
                <a:pathLst>
                  <a:path extrusionOk="0" h="1120" w="2001">
                    <a:moveTo>
                      <a:pt x="870" y="0"/>
                    </a:moveTo>
                    <a:lnTo>
                      <a:pt x="0" y="310"/>
                    </a:lnTo>
                    <a:lnTo>
                      <a:pt x="1012" y="1119"/>
                    </a:lnTo>
                    <a:lnTo>
                      <a:pt x="2001" y="631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51515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4"/>
              <p:cNvSpPr/>
              <p:nvPr/>
            </p:nvSpPr>
            <p:spPr>
              <a:xfrm>
                <a:off x="4406800" y="3154100"/>
                <a:ext cx="266125" cy="112825"/>
              </a:xfrm>
              <a:custGeom>
                <a:rect b="b" l="l" r="r" t="t"/>
                <a:pathLst>
                  <a:path extrusionOk="0" h="4513" w="10645">
                    <a:moveTo>
                      <a:pt x="0" y="0"/>
                    </a:moveTo>
                    <a:lnTo>
                      <a:pt x="0" y="4513"/>
                    </a:lnTo>
                    <a:lnTo>
                      <a:pt x="10644" y="4513"/>
                    </a:lnTo>
                    <a:lnTo>
                      <a:pt x="10644" y="0"/>
                    </a:lnTo>
                    <a:close/>
                  </a:path>
                </a:pathLst>
              </a:custGeom>
              <a:solidFill>
                <a:srgbClr val="444444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4"/>
              <p:cNvSpPr/>
              <p:nvPr/>
            </p:nvSpPr>
            <p:spPr>
              <a:xfrm>
                <a:off x="4485375" y="3284750"/>
                <a:ext cx="100025" cy="8975"/>
              </a:xfrm>
              <a:custGeom>
                <a:rect b="b" l="l" r="r" t="t"/>
                <a:pathLst>
                  <a:path extrusionOk="0" h="359" w="4001">
                    <a:moveTo>
                      <a:pt x="0" y="1"/>
                    </a:moveTo>
                    <a:lnTo>
                      <a:pt x="0" y="358"/>
                    </a:lnTo>
                    <a:lnTo>
                      <a:pt x="4001" y="358"/>
                    </a:lnTo>
                    <a:lnTo>
                      <a:pt x="4001" y="1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4"/>
              <p:cNvSpPr/>
              <p:nvPr/>
            </p:nvSpPr>
            <p:spPr>
              <a:xfrm>
                <a:off x="4406800" y="3266900"/>
                <a:ext cx="266125" cy="17875"/>
              </a:xfrm>
              <a:custGeom>
                <a:rect b="b" l="l" r="r" t="t"/>
                <a:pathLst>
                  <a:path extrusionOk="0" h="715" w="10645">
                    <a:moveTo>
                      <a:pt x="0" y="1"/>
                    </a:moveTo>
                    <a:lnTo>
                      <a:pt x="0" y="715"/>
                    </a:lnTo>
                    <a:lnTo>
                      <a:pt x="10644" y="715"/>
                    </a:lnTo>
                    <a:lnTo>
                      <a:pt x="10644" y="1"/>
                    </a:lnTo>
                    <a:close/>
                  </a:path>
                </a:pathLst>
              </a:custGeom>
              <a:solidFill>
                <a:srgbClr val="2D2D2D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4"/>
              <p:cNvSpPr/>
              <p:nvPr/>
            </p:nvSpPr>
            <p:spPr>
              <a:xfrm>
                <a:off x="4456800" y="3172250"/>
                <a:ext cx="164625" cy="75325"/>
              </a:xfrm>
              <a:custGeom>
                <a:rect b="b" l="l" r="r" t="t"/>
                <a:pathLst>
                  <a:path extrusionOk="0" h="3013" w="6585">
                    <a:moveTo>
                      <a:pt x="0" y="0"/>
                    </a:moveTo>
                    <a:lnTo>
                      <a:pt x="0" y="3013"/>
                    </a:lnTo>
                    <a:lnTo>
                      <a:pt x="6584" y="3013"/>
                    </a:lnTo>
                    <a:lnTo>
                      <a:pt x="6584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4"/>
              <p:cNvSpPr/>
              <p:nvPr/>
            </p:nvSpPr>
            <p:spPr>
              <a:xfrm>
                <a:off x="2293425" y="2716525"/>
                <a:ext cx="133975" cy="81900"/>
              </a:xfrm>
              <a:custGeom>
                <a:rect b="b" l="l" r="r" t="t"/>
                <a:pathLst>
                  <a:path extrusionOk="0" h="3276" w="5359">
                    <a:moveTo>
                      <a:pt x="1" y="1"/>
                    </a:moveTo>
                    <a:lnTo>
                      <a:pt x="1" y="3275"/>
                    </a:lnTo>
                    <a:lnTo>
                      <a:pt x="5358" y="3275"/>
                    </a:lnTo>
                    <a:lnTo>
                      <a:pt x="5358" y="1"/>
                    </a:lnTo>
                    <a:close/>
                  </a:path>
                </a:pathLst>
              </a:custGeom>
              <a:solidFill>
                <a:srgbClr val="444444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4"/>
              <p:cNvSpPr/>
              <p:nvPr/>
            </p:nvSpPr>
            <p:spPr>
              <a:xfrm>
                <a:off x="2318425" y="2729625"/>
                <a:ext cx="83075" cy="54800"/>
              </a:xfrm>
              <a:custGeom>
                <a:rect b="b" l="l" r="r" t="t"/>
                <a:pathLst>
                  <a:path extrusionOk="0" h="2192" w="3323">
                    <a:moveTo>
                      <a:pt x="1" y="1"/>
                    </a:moveTo>
                    <a:lnTo>
                      <a:pt x="1" y="2192"/>
                    </a:lnTo>
                    <a:lnTo>
                      <a:pt x="3323" y="2192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4"/>
              <p:cNvSpPr/>
              <p:nvPr/>
            </p:nvSpPr>
            <p:spPr>
              <a:xfrm>
                <a:off x="2932800" y="3026700"/>
                <a:ext cx="173250" cy="81875"/>
              </a:xfrm>
              <a:custGeom>
                <a:rect b="b" l="l" r="r" t="t"/>
                <a:pathLst>
                  <a:path extrusionOk="0" h="3275" w="6930">
                    <a:moveTo>
                      <a:pt x="0" y="0"/>
                    </a:moveTo>
                    <a:lnTo>
                      <a:pt x="0" y="3274"/>
                    </a:lnTo>
                    <a:lnTo>
                      <a:pt x="6930" y="3274"/>
                    </a:lnTo>
                    <a:lnTo>
                      <a:pt x="6930" y="0"/>
                    </a:lnTo>
                    <a:close/>
                  </a:path>
                </a:pathLst>
              </a:custGeom>
              <a:solidFill>
                <a:srgbClr val="444444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4"/>
              <p:cNvSpPr/>
              <p:nvPr/>
            </p:nvSpPr>
            <p:spPr>
              <a:xfrm>
                <a:off x="3106025" y="3026700"/>
                <a:ext cx="385200" cy="81875"/>
              </a:xfrm>
              <a:custGeom>
                <a:rect b="b" l="l" r="r" t="t"/>
                <a:pathLst>
                  <a:path extrusionOk="0" h="3275" w="15408">
                    <a:moveTo>
                      <a:pt x="1" y="0"/>
                    </a:moveTo>
                    <a:lnTo>
                      <a:pt x="1" y="3274"/>
                    </a:lnTo>
                    <a:lnTo>
                      <a:pt x="15407" y="3274"/>
                    </a:lnTo>
                    <a:lnTo>
                      <a:pt x="15407" y="0"/>
                    </a:lnTo>
                    <a:close/>
                  </a:path>
                </a:pathLst>
              </a:custGeom>
              <a:solidFill>
                <a:srgbClr val="444444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4"/>
              <p:cNvSpPr/>
              <p:nvPr/>
            </p:nvSpPr>
            <p:spPr>
              <a:xfrm>
                <a:off x="2999175" y="3039800"/>
                <a:ext cx="82775" cy="54775"/>
              </a:xfrm>
              <a:custGeom>
                <a:rect b="b" l="l" r="r" t="t"/>
                <a:pathLst>
                  <a:path extrusionOk="0" h="2191" w="3311">
                    <a:moveTo>
                      <a:pt x="0" y="0"/>
                    </a:moveTo>
                    <a:lnTo>
                      <a:pt x="0" y="2191"/>
                    </a:lnTo>
                    <a:lnTo>
                      <a:pt x="3310" y="2191"/>
                    </a:lnTo>
                    <a:lnTo>
                      <a:pt x="33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4"/>
              <p:cNvSpPr/>
              <p:nvPr/>
            </p:nvSpPr>
            <p:spPr>
              <a:xfrm>
                <a:off x="1795750" y="2565325"/>
                <a:ext cx="153900" cy="81875"/>
              </a:xfrm>
              <a:custGeom>
                <a:rect b="b" l="l" r="r" t="t"/>
                <a:pathLst>
                  <a:path extrusionOk="0" h="3275" w="6156">
                    <a:moveTo>
                      <a:pt x="0" y="1"/>
                    </a:moveTo>
                    <a:lnTo>
                      <a:pt x="0" y="3275"/>
                    </a:lnTo>
                    <a:lnTo>
                      <a:pt x="6156" y="3275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rgbClr val="444444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4"/>
              <p:cNvSpPr/>
              <p:nvPr/>
            </p:nvSpPr>
            <p:spPr>
              <a:xfrm>
                <a:off x="1824625" y="2578425"/>
                <a:ext cx="95275" cy="54800"/>
              </a:xfrm>
              <a:custGeom>
                <a:rect b="b" l="l" r="r" t="t"/>
                <a:pathLst>
                  <a:path extrusionOk="0" h="2192" w="3811">
                    <a:moveTo>
                      <a:pt x="0" y="0"/>
                    </a:moveTo>
                    <a:lnTo>
                      <a:pt x="0" y="2191"/>
                    </a:lnTo>
                    <a:lnTo>
                      <a:pt x="3810" y="2191"/>
                    </a:lnTo>
                    <a:lnTo>
                      <a:pt x="38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4"/>
              <p:cNvSpPr/>
              <p:nvPr/>
            </p:nvSpPr>
            <p:spPr>
              <a:xfrm>
                <a:off x="4406800" y="3172250"/>
                <a:ext cx="29775" cy="83075"/>
              </a:xfrm>
              <a:custGeom>
                <a:rect b="b" l="l" r="r" t="t"/>
                <a:pathLst>
                  <a:path extrusionOk="0" h="3323" w="1191">
                    <a:moveTo>
                      <a:pt x="0" y="0"/>
                    </a:moveTo>
                    <a:lnTo>
                      <a:pt x="0" y="3322"/>
                    </a:lnTo>
                    <a:lnTo>
                      <a:pt x="1191" y="3322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72727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4"/>
              <p:cNvSpPr/>
              <p:nvPr/>
            </p:nvSpPr>
            <p:spPr>
              <a:xfrm>
                <a:off x="4406800" y="3221950"/>
                <a:ext cx="29775" cy="33375"/>
              </a:xfrm>
              <a:custGeom>
                <a:rect b="b" l="l" r="r" t="t"/>
                <a:pathLst>
                  <a:path extrusionOk="0" h="1335" w="1191">
                    <a:moveTo>
                      <a:pt x="0" y="1"/>
                    </a:moveTo>
                    <a:lnTo>
                      <a:pt x="0" y="1334"/>
                    </a:lnTo>
                    <a:lnTo>
                      <a:pt x="1191" y="1334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4"/>
              <p:cNvSpPr/>
              <p:nvPr/>
            </p:nvSpPr>
            <p:spPr>
              <a:xfrm>
                <a:off x="4643125" y="3172250"/>
                <a:ext cx="29800" cy="83075"/>
              </a:xfrm>
              <a:custGeom>
                <a:rect b="b" l="l" r="r" t="t"/>
                <a:pathLst>
                  <a:path extrusionOk="0" h="3323" w="1192">
                    <a:moveTo>
                      <a:pt x="1" y="0"/>
                    </a:moveTo>
                    <a:lnTo>
                      <a:pt x="1" y="3322"/>
                    </a:lnTo>
                    <a:lnTo>
                      <a:pt x="1191" y="3322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rgbClr val="72727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4"/>
              <p:cNvSpPr/>
              <p:nvPr/>
            </p:nvSpPr>
            <p:spPr>
              <a:xfrm>
                <a:off x="4643125" y="3172250"/>
                <a:ext cx="29800" cy="33350"/>
              </a:xfrm>
              <a:custGeom>
                <a:rect b="b" l="l" r="r" t="t"/>
                <a:pathLst>
                  <a:path extrusionOk="0" h="1334" w="1192">
                    <a:moveTo>
                      <a:pt x="1" y="0"/>
                    </a:moveTo>
                    <a:lnTo>
                      <a:pt x="1" y="1334"/>
                    </a:lnTo>
                    <a:lnTo>
                      <a:pt x="1191" y="1334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4"/>
              <p:cNvSpPr/>
              <p:nvPr/>
            </p:nvSpPr>
            <p:spPr>
              <a:xfrm>
                <a:off x="4382375" y="2892150"/>
                <a:ext cx="336375" cy="106000"/>
              </a:xfrm>
              <a:custGeom>
                <a:rect b="b" l="l" r="r" t="t"/>
                <a:pathLst>
                  <a:path extrusionOk="0" fill="none" h="4240" w="13455">
                    <a:moveTo>
                      <a:pt x="1" y="1"/>
                    </a:moveTo>
                    <a:lnTo>
                      <a:pt x="13455" y="1"/>
                    </a:lnTo>
                    <a:lnTo>
                      <a:pt x="13455" y="4239"/>
                    </a:lnTo>
                    <a:lnTo>
                      <a:pt x="1" y="4239"/>
                    </a:lnTo>
                    <a:close/>
                  </a:path>
                </a:pathLst>
              </a:custGeom>
              <a:solidFill>
                <a:srgbClr val="999999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4"/>
              <p:cNvSpPr/>
              <p:nvPr/>
            </p:nvSpPr>
            <p:spPr>
              <a:xfrm>
                <a:off x="4415725" y="3009425"/>
                <a:ext cx="41975" cy="21150"/>
              </a:xfrm>
              <a:custGeom>
                <a:rect b="b" l="l" r="r" t="t"/>
                <a:pathLst>
                  <a:path extrusionOk="0" h="846" w="1679">
                    <a:moveTo>
                      <a:pt x="298" y="1"/>
                    </a:moveTo>
                    <a:cubicBezTo>
                      <a:pt x="131" y="1"/>
                      <a:pt x="0" y="132"/>
                      <a:pt x="0" y="298"/>
                    </a:cubicBezTo>
                    <a:lnTo>
                      <a:pt x="0" y="548"/>
                    </a:lnTo>
                    <a:cubicBezTo>
                      <a:pt x="0" y="703"/>
                      <a:pt x="131" y="846"/>
                      <a:pt x="298" y="846"/>
                    </a:cubicBezTo>
                    <a:lnTo>
                      <a:pt x="1381" y="846"/>
                    </a:lnTo>
                    <a:cubicBezTo>
                      <a:pt x="1548" y="846"/>
                      <a:pt x="1679" y="703"/>
                      <a:pt x="1679" y="548"/>
                    </a:cubicBezTo>
                    <a:lnTo>
                      <a:pt x="1679" y="298"/>
                    </a:lnTo>
                    <a:cubicBezTo>
                      <a:pt x="1679" y="132"/>
                      <a:pt x="1548" y="1"/>
                      <a:pt x="13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4"/>
              <p:cNvSpPr/>
              <p:nvPr/>
            </p:nvSpPr>
            <p:spPr>
              <a:xfrm>
                <a:off x="4411250" y="2969850"/>
                <a:ext cx="50925" cy="50925"/>
              </a:xfrm>
              <a:custGeom>
                <a:rect b="b" l="l" r="r" t="t"/>
                <a:pathLst>
                  <a:path extrusionOk="0" h="2037" w="2037">
                    <a:moveTo>
                      <a:pt x="632" y="0"/>
                    </a:moveTo>
                    <a:cubicBezTo>
                      <a:pt x="286" y="0"/>
                      <a:pt x="1" y="286"/>
                      <a:pt x="1" y="631"/>
                    </a:cubicBezTo>
                    <a:lnTo>
                      <a:pt x="1" y="1738"/>
                    </a:lnTo>
                    <a:cubicBezTo>
                      <a:pt x="1" y="1893"/>
                      <a:pt x="132" y="2036"/>
                      <a:pt x="298" y="2036"/>
                    </a:cubicBezTo>
                    <a:lnTo>
                      <a:pt x="1739" y="2036"/>
                    </a:lnTo>
                    <a:cubicBezTo>
                      <a:pt x="1906" y="2036"/>
                      <a:pt x="2037" y="1893"/>
                      <a:pt x="2037" y="1738"/>
                    </a:cubicBezTo>
                    <a:lnTo>
                      <a:pt x="2037" y="631"/>
                    </a:lnTo>
                    <a:cubicBezTo>
                      <a:pt x="2037" y="286"/>
                      <a:pt x="1751" y="0"/>
                      <a:pt x="14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4"/>
              <p:cNvSpPr/>
              <p:nvPr/>
            </p:nvSpPr>
            <p:spPr>
              <a:xfrm>
                <a:off x="4639850" y="3009425"/>
                <a:ext cx="42000" cy="21150"/>
              </a:xfrm>
              <a:custGeom>
                <a:rect b="b" l="l" r="r" t="t"/>
                <a:pathLst>
                  <a:path extrusionOk="0" h="846" w="1680">
                    <a:moveTo>
                      <a:pt x="298" y="1"/>
                    </a:moveTo>
                    <a:cubicBezTo>
                      <a:pt x="132" y="1"/>
                      <a:pt x="1" y="132"/>
                      <a:pt x="1" y="298"/>
                    </a:cubicBezTo>
                    <a:lnTo>
                      <a:pt x="1" y="548"/>
                    </a:lnTo>
                    <a:cubicBezTo>
                      <a:pt x="1" y="703"/>
                      <a:pt x="132" y="846"/>
                      <a:pt x="298" y="846"/>
                    </a:cubicBezTo>
                    <a:lnTo>
                      <a:pt x="1382" y="846"/>
                    </a:lnTo>
                    <a:cubicBezTo>
                      <a:pt x="1548" y="846"/>
                      <a:pt x="1679" y="703"/>
                      <a:pt x="1679" y="548"/>
                    </a:cubicBezTo>
                    <a:lnTo>
                      <a:pt x="1679" y="298"/>
                    </a:lnTo>
                    <a:cubicBezTo>
                      <a:pt x="1679" y="132"/>
                      <a:pt x="1548" y="1"/>
                      <a:pt x="13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4"/>
              <p:cNvSpPr/>
              <p:nvPr/>
            </p:nvSpPr>
            <p:spPr>
              <a:xfrm>
                <a:off x="4635400" y="2969850"/>
                <a:ext cx="50900" cy="50925"/>
              </a:xfrm>
              <a:custGeom>
                <a:rect b="b" l="l" r="r" t="t"/>
                <a:pathLst>
                  <a:path extrusionOk="0" h="2037" w="2036">
                    <a:moveTo>
                      <a:pt x="643" y="0"/>
                    </a:moveTo>
                    <a:cubicBezTo>
                      <a:pt x="286" y="0"/>
                      <a:pt x="0" y="286"/>
                      <a:pt x="0" y="631"/>
                    </a:cubicBezTo>
                    <a:lnTo>
                      <a:pt x="0" y="1738"/>
                    </a:lnTo>
                    <a:cubicBezTo>
                      <a:pt x="0" y="1893"/>
                      <a:pt x="143" y="2036"/>
                      <a:pt x="298" y="2036"/>
                    </a:cubicBezTo>
                    <a:lnTo>
                      <a:pt x="1738" y="2036"/>
                    </a:lnTo>
                    <a:cubicBezTo>
                      <a:pt x="1905" y="2036"/>
                      <a:pt x="2036" y="1893"/>
                      <a:pt x="2036" y="1738"/>
                    </a:cubicBezTo>
                    <a:lnTo>
                      <a:pt x="2036" y="631"/>
                    </a:lnTo>
                    <a:cubicBezTo>
                      <a:pt x="2036" y="286"/>
                      <a:pt x="1750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4"/>
              <p:cNvSpPr/>
              <p:nvPr/>
            </p:nvSpPr>
            <p:spPr>
              <a:xfrm>
                <a:off x="4527625" y="3009425"/>
                <a:ext cx="42300" cy="21150"/>
              </a:xfrm>
              <a:custGeom>
                <a:rect b="b" l="l" r="r" t="t"/>
                <a:pathLst>
                  <a:path extrusionOk="0" h="846" w="1692">
                    <a:moveTo>
                      <a:pt x="299" y="1"/>
                    </a:moveTo>
                    <a:cubicBezTo>
                      <a:pt x="132" y="1"/>
                      <a:pt x="1" y="132"/>
                      <a:pt x="1" y="298"/>
                    </a:cubicBezTo>
                    <a:lnTo>
                      <a:pt x="1" y="548"/>
                    </a:lnTo>
                    <a:cubicBezTo>
                      <a:pt x="1" y="703"/>
                      <a:pt x="132" y="846"/>
                      <a:pt x="299" y="846"/>
                    </a:cubicBezTo>
                    <a:lnTo>
                      <a:pt x="1394" y="846"/>
                    </a:lnTo>
                    <a:cubicBezTo>
                      <a:pt x="1549" y="846"/>
                      <a:pt x="1692" y="703"/>
                      <a:pt x="1692" y="548"/>
                    </a:cubicBezTo>
                    <a:lnTo>
                      <a:pt x="1692" y="298"/>
                    </a:lnTo>
                    <a:cubicBezTo>
                      <a:pt x="1692" y="132"/>
                      <a:pt x="1549" y="1"/>
                      <a:pt x="13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4"/>
              <p:cNvSpPr/>
              <p:nvPr/>
            </p:nvSpPr>
            <p:spPr>
              <a:xfrm>
                <a:off x="4523475" y="2969850"/>
                <a:ext cx="50625" cy="50925"/>
              </a:xfrm>
              <a:custGeom>
                <a:rect b="b" l="l" r="r" t="t"/>
                <a:pathLst>
                  <a:path extrusionOk="0" h="2037" w="2025">
                    <a:moveTo>
                      <a:pt x="631" y="0"/>
                    </a:moveTo>
                    <a:cubicBezTo>
                      <a:pt x="286" y="0"/>
                      <a:pt x="0" y="286"/>
                      <a:pt x="0" y="631"/>
                    </a:cubicBezTo>
                    <a:lnTo>
                      <a:pt x="0" y="1738"/>
                    </a:lnTo>
                    <a:cubicBezTo>
                      <a:pt x="0" y="1893"/>
                      <a:pt x="131" y="2036"/>
                      <a:pt x="298" y="2036"/>
                    </a:cubicBezTo>
                    <a:lnTo>
                      <a:pt x="1727" y="2036"/>
                    </a:lnTo>
                    <a:cubicBezTo>
                      <a:pt x="1893" y="2036"/>
                      <a:pt x="2024" y="1893"/>
                      <a:pt x="2024" y="1738"/>
                    </a:cubicBezTo>
                    <a:lnTo>
                      <a:pt x="2024" y="631"/>
                    </a:lnTo>
                    <a:cubicBezTo>
                      <a:pt x="2024" y="286"/>
                      <a:pt x="1739" y="0"/>
                      <a:pt x="13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4"/>
              <p:cNvSpPr/>
              <p:nvPr/>
            </p:nvSpPr>
            <p:spPr>
              <a:xfrm>
                <a:off x="4399350" y="2924000"/>
                <a:ext cx="74150" cy="38725"/>
              </a:xfrm>
              <a:custGeom>
                <a:rect b="b" l="l" r="r" t="t"/>
                <a:pathLst>
                  <a:path extrusionOk="0" h="1549" w="2966">
                    <a:moveTo>
                      <a:pt x="0" y="1"/>
                    </a:moveTo>
                    <a:lnTo>
                      <a:pt x="0" y="1548"/>
                    </a:lnTo>
                    <a:lnTo>
                      <a:pt x="2965" y="1548"/>
                    </a:lnTo>
                    <a:lnTo>
                      <a:pt x="296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4"/>
              <p:cNvSpPr/>
              <p:nvPr/>
            </p:nvSpPr>
            <p:spPr>
              <a:xfrm>
                <a:off x="4511575" y="2924000"/>
                <a:ext cx="73825" cy="38725"/>
              </a:xfrm>
              <a:custGeom>
                <a:rect b="b" l="l" r="r" t="t"/>
                <a:pathLst>
                  <a:path extrusionOk="0" h="1549" w="2953">
                    <a:moveTo>
                      <a:pt x="0" y="1"/>
                    </a:moveTo>
                    <a:lnTo>
                      <a:pt x="0" y="1548"/>
                    </a:lnTo>
                    <a:lnTo>
                      <a:pt x="2953" y="1548"/>
                    </a:lnTo>
                    <a:lnTo>
                      <a:pt x="2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4"/>
              <p:cNvSpPr/>
              <p:nvPr/>
            </p:nvSpPr>
            <p:spPr>
              <a:xfrm>
                <a:off x="2575900" y="2471850"/>
                <a:ext cx="94975" cy="105700"/>
              </a:xfrm>
              <a:custGeom>
                <a:rect b="b" l="l" r="r" t="t"/>
                <a:pathLst>
                  <a:path extrusionOk="0" fill="none" h="4228" w="3799">
                    <a:moveTo>
                      <a:pt x="1" y="1"/>
                    </a:moveTo>
                    <a:lnTo>
                      <a:pt x="3799" y="1"/>
                    </a:lnTo>
                    <a:lnTo>
                      <a:pt x="3799" y="4228"/>
                    </a:lnTo>
                    <a:lnTo>
                      <a:pt x="1" y="4228"/>
                    </a:lnTo>
                    <a:close/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4"/>
              <p:cNvSpPr/>
              <p:nvPr/>
            </p:nvSpPr>
            <p:spPr>
              <a:xfrm>
                <a:off x="2602100" y="2588850"/>
                <a:ext cx="42300" cy="21150"/>
              </a:xfrm>
              <a:custGeom>
                <a:rect b="b" l="l" r="r" t="t"/>
                <a:pathLst>
                  <a:path extrusionOk="0" h="846" w="1692">
                    <a:moveTo>
                      <a:pt x="298" y="0"/>
                    </a:moveTo>
                    <a:cubicBezTo>
                      <a:pt x="143" y="0"/>
                      <a:pt x="0" y="131"/>
                      <a:pt x="0" y="298"/>
                    </a:cubicBezTo>
                    <a:lnTo>
                      <a:pt x="0" y="548"/>
                    </a:lnTo>
                    <a:cubicBezTo>
                      <a:pt x="0" y="715"/>
                      <a:pt x="143" y="845"/>
                      <a:pt x="298" y="845"/>
                    </a:cubicBezTo>
                    <a:lnTo>
                      <a:pt x="1393" y="845"/>
                    </a:lnTo>
                    <a:cubicBezTo>
                      <a:pt x="1560" y="845"/>
                      <a:pt x="1691" y="715"/>
                      <a:pt x="1691" y="548"/>
                    </a:cubicBezTo>
                    <a:lnTo>
                      <a:pt x="1691" y="298"/>
                    </a:lnTo>
                    <a:cubicBezTo>
                      <a:pt x="1691" y="131"/>
                      <a:pt x="1560" y="0"/>
                      <a:pt x="1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4"/>
              <p:cNvSpPr/>
              <p:nvPr/>
            </p:nvSpPr>
            <p:spPr>
              <a:xfrm>
                <a:off x="2597925" y="2549550"/>
                <a:ext cx="50625" cy="50625"/>
              </a:xfrm>
              <a:custGeom>
                <a:rect b="b" l="l" r="r" t="t"/>
                <a:pathLst>
                  <a:path extrusionOk="0" h="2025" w="2025">
                    <a:moveTo>
                      <a:pt x="632" y="1"/>
                    </a:moveTo>
                    <a:cubicBezTo>
                      <a:pt x="287" y="1"/>
                      <a:pt x="1" y="274"/>
                      <a:pt x="1" y="632"/>
                    </a:cubicBezTo>
                    <a:lnTo>
                      <a:pt x="1" y="1727"/>
                    </a:lnTo>
                    <a:cubicBezTo>
                      <a:pt x="1" y="1894"/>
                      <a:pt x="132" y="2025"/>
                      <a:pt x="298" y="2025"/>
                    </a:cubicBezTo>
                    <a:lnTo>
                      <a:pt x="1727" y="2025"/>
                    </a:lnTo>
                    <a:cubicBezTo>
                      <a:pt x="1894" y="2025"/>
                      <a:pt x="2025" y="1894"/>
                      <a:pt x="2025" y="1727"/>
                    </a:cubicBezTo>
                    <a:lnTo>
                      <a:pt x="2025" y="632"/>
                    </a:lnTo>
                    <a:cubicBezTo>
                      <a:pt x="2025" y="274"/>
                      <a:pt x="1739" y="1"/>
                      <a:pt x="13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4"/>
              <p:cNvSpPr/>
              <p:nvPr/>
            </p:nvSpPr>
            <p:spPr>
              <a:xfrm>
                <a:off x="2586325" y="2503700"/>
                <a:ext cx="73850" cy="38725"/>
              </a:xfrm>
              <a:custGeom>
                <a:rect b="b" l="l" r="r" t="t"/>
                <a:pathLst>
                  <a:path extrusionOk="0" h="1549" w="2954">
                    <a:moveTo>
                      <a:pt x="0" y="1"/>
                    </a:moveTo>
                    <a:lnTo>
                      <a:pt x="0" y="1549"/>
                    </a:lnTo>
                    <a:lnTo>
                      <a:pt x="2953" y="1549"/>
                    </a:lnTo>
                    <a:lnTo>
                      <a:pt x="2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4"/>
              <p:cNvSpPr/>
              <p:nvPr/>
            </p:nvSpPr>
            <p:spPr>
              <a:xfrm>
                <a:off x="4621400" y="2924000"/>
                <a:ext cx="73850" cy="38725"/>
              </a:xfrm>
              <a:custGeom>
                <a:rect b="b" l="l" r="r" t="t"/>
                <a:pathLst>
                  <a:path extrusionOk="0" h="1549" w="2954">
                    <a:moveTo>
                      <a:pt x="0" y="1"/>
                    </a:moveTo>
                    <a:lnTo>
                      <a:pt x="0" y="1548"/>
                    </a:lnTo>
                    <a:lnTo>
                      <a:pt x="2953" y="1548"/>
                    </a:lnTo>
                    <a:lnTo>
                      <a:pt x="2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4"/>
              <p:cNvSpPr/>
              <p:nvPr/>
            </p:nvSpPr>
            <p:spPr>
              <a:xfrm>
                <a:off x="4492525" y="2892150"/>
                <a:ext cx="25" cy="106000"/>
              </a:xfrm>
              <a:custGeom>
                <a:rect b="b" l="l" r="r" t="t"/>
                <a:pathLst>
                  <a:path extrusionOk="0" h="4240" w="1">
                    <a:moveTo>
                      <a:pt x="0" y="1"/>
                    </a:moveTo>
                    <a:lnTo>
                      <a:pt x="0" y="4239"/>
                    </a:lnTo>
                  </a:path>
                </a:pathLst>
              </a:custGeom>
              <a:solidFill>
                <a:srgbClr val="21CC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4"/>
              <p:cNvSpPr/>
              <p:nvPr/>
            </p:nvSpPr>
            <p:spPr>
              <a:xfrm>
                <a:off x="4492525" y="2892150"/>
                <a:ext cx="25" cy="106000"/>
              </a:xfrm>
              <a:custGeom>
                <a:rect b="b" l="l" r="r" t="t"/>
                <a:pathLst>
                  <a:path extrusionOk="0" fill="none" h="4240" w="1">
                    <a:moveTo>
                      <a:pt x="0" y="1"/>
                    </a:moveTo>
                    <a:lnTo>
                      <a:pt x="0" y="4239"/>
                    </a:lnTo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4"/>
              <p:cNvSpPr/>
              <p:nvPr/>
            </p:nvSpPr>
            <p:spPr>
              <a:xfrm>
                <a:off x="4604425" y="2892150"/>
                <a:ext cx="25" cy="106000"/>
              </a:xfrm>
              <a:custGeom>
                <a:rect b="b" l="l" r="r" t="t"/>
                <a:pathLst>
                  <a:path extrusionOk="0" h="4240" w="1">
                    <a:moveTo>
                      <a:pt x="1" y="1"/>
                    </a:moveTo>
                    <a:lnTo>
                      <a:pt x="1" y="4239"/>
                    </a:lnTo>
                  </a:path>
                </a:pathLst>
              </a:custGeom>
              <a:solidFill>
                <a:srgbClr val="21CC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4"/>
              <p:cNvSpPr/>
              <p:nvPr/>
            </p:nvSpPr>
            <p:spPr>
              <a:xfrm>
                <a:off x="4604425" y="2892150"/>
                <a:ext cx="25" cy="106000"/>
              </a:xfrm>
              <a:custGeom>
                <a:rect b="b" l="l" r="r" t="t"/>
                <a:pathLst>
                  <a:path extrusionOk="0" fill="none" h="4240" w="1">
                    <a:moveTo>
                      <a:pt x="1" y="1"/>
                    </a:moveTo>
                    <a:lnTo>
                      <a:pt x="1" y="4239"/>
                    </a:lnTo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4"/>
              <p:cNvSpPr/>
              <p:nvPr/>
            </p:nvSpPr>
            <p:spPr>
              <a:xfrm>
                <a:off x="2639600" y="2779925"/>
                <a:ext cx="122650" cy="137250"/>
              </a:xfrm>
              <a:custGeom>
                <a:rect b="b" l="l" r="r" t="t"/>
                <a:pathLst>
                  <a:path extrusionOk="0" h="5490" w="4906">
                    <a:moveTo>
                      <a:pt x="1" y="1"/>
                    </a:moveTo>
                    <a:lnTo>
                      <a:pt x="1" y="2442"/>
                    </a:lnTo>
                    <a:lnTo>
                      <a:pt x="2453" y="2442"/>
                    </a:lnTo>
                    <a:lnTo>
                      <a:pt x="2453" y="5490"/>
                    </a:lnTo>
                    <a:lnTo>
                      <a:pt x="4906" y="5490"/>
                    </a:lnTo>
                    <a:lnTo>
                      <a:pt x="4906" y="2442"/>
                    </a:lnTo>
                    <a:lnTo>
                      <a:pt x="4906" y="715"/>
                    </a:lnTo>
                    <a:lnTo>
                      <a:pt x="4906" y="1"/>
                    </a:lnTo>
                    <a:close/>
                  </a:path>
                </a:pathLst>
              </a:custGeom>
              <a:solidFill>
                <a:srgbClr val="48494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4"/>
              <p:cNvSpPr/>
              <p:nvPr/>
            </p:nvSpPr>
            <p:spPr>
              <a:xfrm>
                <a:off x="2644375" y="2852275"/>
                <a:ext cx="48825" cy="33950"/>
              </a:xfrm>
              <a:custGeom>
                <a:rect b="b" l="l" r="r" t="t"/>
                <a:pathLst>
                  <a:path extrusionOk="0" h="1358" w="1953">
                    <a:moveTo>
                      <a:pt x="976" y="0"/>
                    </a:moveTo>
                    <a:cubicBezTo>
                      <a:pt x="441" y="0"/>
                      <a:pt x="0" y="310"/>
                      <a:pt x="0" y="679"/>
                    </a:cubicBezTo>
                    <a:cubicBezTo>
                      <a:pt x="0" y="1060"/>
                      <a:pt x="441" y="1357"/>
                      <a:pt x="976" y="1357"/>
                    </a:cubicBezTo>
                    <a:cubicBezTo>
                      <a:pt x="1512" y="1357"/>
                      <a:pt x="1953" y="1060"/>
                      <a:pt x="1953" y="679"/>
                    </a:cubicBezTo>
                    <a:cubicBezTo>
                      <a:pt x="1953" y="310"/>
                      <a:pt x="1512" y="0"/>
                      <a:pt x="9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4"/>
              <p:cNvSpPr/>
              <p:nvPr/>
            </p:nvSpPr>
            <p:spPr>
              <a:xfrm>
                <a:off x="2714900" y="2848700"/>
                <a:ext cx="19675" cy="41400"/>
              </a:xfrm>
              <a:custGeom>
                <a:rect b="b" l="l" r="r" t="t"/>
                <a:pathLst>
                  <a:path extrusionOk="0" h="1656" w="787">
                    <a:moveTo>
                      <a:pt x="1" y="0"/>
                    </a:moveTo>
                    <a:lnTo>
                      <a:pt x="1" y="1655"/>
                    </a:lnTo>
                    <a:lnTo>
                      <a:pt x="787" y="1655"/>
                    </a:lnTo>
                    <a:lnTo>
                      <a:pt x="787" y="0"/>
                    </a:lnTo>
                    <a:close/>
                  </a:path>
                </a:pathLst>
              </a:custGeom>
              <a:solidFill>
                <a:srgbClr val="51515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4"/>
              <p:cNvSpPr/>
              <p:nvPr/>
            </p:nvSpPr>
            <p:spPr>
              <a:xfrm>
                <a:off x="2734550" y="2839175"/>
                <a:ext cx="13425" cy="50925"/>
              </a:xfrm>
              <a:custGeom>
                <a:rect b="b" l="l" r="r" t="t"/>
                <a:pathLst>
                  <a:path extrusionOk="0" h="2037" w="537">
                    <a:moveTo>
                      <a:pt x="537" y="0"/>
                    </a:moveTo>
                    <a:lnTo>
                      <a:pt x="1" y="453"/>
                    </a:lnTo>
                    <a:lnTo>
                      <a:pt x="1" y="2036"/>
                    </a:lnTo>
                    <a:lnTo>
                      <a:pt x="537" y="2036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4"/>
              <p:cNvSpPr/>
              <p:nvPr/>
            </p:nvSpPr>
            <p:spPr>
              <a:xfrm>
                <a:off x="2741100" y="2852275"/>
                <a:ext cx="25" cy="30075"/>
              </a:xfrm>
              <a:custGeom>
                <a:rect b="b" l="l" r="r" t="t"/>
                <a:pathLst>
                  <a:path extrusionOk="0" fill="none" h="1203" w="1">
                    <a:moveTo>
                      <a:pt x="1" y="0"/>
                    </a:moveTo>
                    <a:lnTo>
                      <a:pt x="1" y="1203"/>
                    </a:lnTo>
                  </a:path>
                </a:pathLst>
              </a:custGeom>
              <a:noFill/>
              <a:ln cap="rnd" cmpd="sng" w="3875">
                <a:solidFill>
                  <a:srgbClr val="21CC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4"/>
              <p:cNvSpPr/>
              <p:nvPr/>
            </p:nvSpPr>
            <p:spPr>
              <a:xfrm>
                <a:off x="4658300" y="4023550"/>
                <a:ext cx="9550" cy="15200"/>
              </a:xfrm>
              <a:custGeom>
                <a:rect b="b" l="l" r="r" t="t"/>
                <a:pathLst>
                  <a:path extrusionOk="0" h="608" w="382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lnTo>
                      <a:pt x="1" y="417"/>
                    </a:lnTo>
                    <a:cubicBezTo>
                      <a:pt x="1" y="512"/>
                      <a:pt x="84" y="607"/>
                      <a:pt x="191" y="607"/>
                    </a:cubicBezTo>
                    <a:cubicBezTo>
                      <a:pt x="298" y="607"/>
                      <a:pt x="382" y="512"/>
                      <a:pt x="382" y="417"/>
                    </a:cubicBezTo>
                    <a:lnTo>
                      <a:pt x="382" y="191"/>
                    </a:lnTo>
                    <a:cubicBezTo>
                      <a:pt x="382" y="83"/>
                      <a:pt x="298" y="0"/>
                      <a:pt x="191" y="0"/>
                    </a:cubicBezTo>
                    <a:close/>
                  </a:path>
                </a:pathLst>
              </a:custGeom>
              <a:solidFill>
                <a:srgbClr val="5E5E5E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4"/>
              <p:cNvSpPr/>
              <p:nvPr/>
            </p:nvSpPr>
            <p:spPr>
              <a:xfrm>
                <a:off x="4695525" y="3921150"/>
                <a:ext cx="61325" cy="137250"/>
              </a:xfrm>
              <a:custGeom>
                <a:rect b="b" l="l" r="r" t="t"/>
                <a:pathLst>
                  <a:path extrusionOk="0" h="5490" w="2453">
                    <a:moveTo>
                      <a:pt x="0" y="0"/>
                    </a:moveTo>
                    <a:lnTo>
                      <a:pt x="0" y="5489"/>
                    </a:lnTo>
                    <a:lnTo>
                      <a:pt x="2453" y="5489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rgbClr val="48494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4"/>
              <p:cNvSpPr/>
              <p:nvPr/>
            </p:nvSpPr>
            <p:spPr>
              <a:xfrm>
                <a:off x="4638675" y="3993475"/>
                <a:ext cx="49125" cy="33950"/>
              </a:xfrm>
              <a:custGeom>
                <a:rect b="b" l="l" r="r" t="t"/>
                <a:pathLst>
                  <a:path extrusionOk="0" h="1358" w="1965">
                    <a:moveTo>
                      <a:pt x="976" y="1"/>
                    </a:moveTo>
                    <a:cubicBezTo>
                      <a:pt x="441" y="1"/>
                      <a:pt x="0" y="298"/>
                      <a:pt x="0" y="679"/>
                    </a:cubicBezTo>
                    <a:cubicBezTo>
                      <a:pt x="0" y="1048"/>
                      <a:pt x="441" y="1358"/>
                      <a:pt x="976" y="1358"/>
                    </a:cubicBezTo>
                    <a:cubicBezTo>
                      <a:pt x="1524" y="1358"/>
                      <a:pt x="1965" y="1048"/>
                      <a:pt x="1965" y="679"/>
                    </a:cubicBezTo>
                    <a:cubicBezTo>
                      <a:pt x="1965" y="298"/>
                      <a:pt x="1524" y="1"/>
                      <a:pt x="976" y="1"/>
                    </a:cubicBezTo>
                    <a:close/>
                  </a:path>
                </a:pathLst>
              </a:custGeom>
              <a:solidFill>
                <a:srgbClr val="CC1F8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4"/>
              <p:cNvSpPr/>
              <p:nvPr/>
            </p:nvSpPr>
            <p:spPr>
              <a:xfrm>
                <a:off x="4709200" y="3989600"/>
                <a:ext cx="19675" cy="41400"/>
              </a:xfrm>
              <a:custGeom>
                <a:rect b="b" l="l" r="r" t="t"/>
                <a:pathLst>
                  <a:path extrusionOk="0" h="1656" w="787">
                    <a:moveTo>
                      <a:pt x="1" y="1"/>
                    </a:moveTo>
                    <a:lnTo>
                      <a:pt x="1" y="1656"/>
                    </a:lnTo>
                    <a:lnTo>
                      <a:pt x="787" y="1656"/>
                    </a:lnTo>
                    <a:lnTo>
                      <a:pt x="787" y="1"/>
                    </a:lnTo>
                    <a:close/>
                  </a:path>
                </a:pathLst>
              </a:custGeom>
              <a:solidFill>
                <a:srgbClr val="51515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4"/>
              <p:cNvSpPr/>
              <p:nvPr/>
            </p:nvSpPr>
            <p:spPr>
              <a:xfrm>
                <a:off x="4729150" y="3980375"/>
                <a:ext cx="13125" cy="50625"/>
              </a:xfrm>
              <a:custGeom>
                <a:rect b="b" l="l" r="r" t="t"/>
                <a:pathLst>
                  <a:path extrusionOk="0" h="2025" w="525">
                    <a:moveTo>
                      <a:pt x="524" y="1"/>
                    </a:moveTo>
                    <a:lnTo>
                      <a:pt x="1" y="441"/>
                    </a:lnTo>
                    <a:lnTo>
                      <a:pt x="1" y="2025"/>
                    </a:lnTo>
                    <a:lnTo>
                      <a:pt x="524" y="2025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4"/>
              <p:cNvSpPr/>
              <p:nvPr/>
            </p:nvSpPr>
            <p:spPr>
              <a:xfrm>
                <a:off x="4735700" y="3993475"/>
                <a:ext cx="25" cy="30100"/>
              </a:xfrm>
              <a:custGeom>
                <a:rect b="b" l="l" r="r" t="t"/>
                <a:pathLst>
                  <a:path extrusionOk="0" fill="none" h="1204" w="1">
                    <a:moveTo>
                      <a:pt x="0" y="1"/>
                    </a:moveTo>
                    <a:lnTo>
                      <a:pt x="0" y="1203"/>
                    </a:lnTo>
                  </a:path>
                </a:pathLst>
              </a:custGeom>
              <a:noFill/>
              <a:ln cap="rnd" cmpd="sng" w="3875">
                <a:solidFill>
                  <a:srgbClr val="21CC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4"/>
              <p:cNvSpPr/>
              <p:nvPr/>
            </p:nvSpPr>
            <p:spPr>
              <a:xfrm>
                <a:off x="6019500" y="2799575"/>
                <a:ext cx="9550" cy="14925"/>
              </a:xfrm>
              <a:custGeom>
                <a:rect b="b" l="l" r="r" t="t"/>
                <a:pathLst>
                  <a:path extrusionOk="0" h="597" w="382">
                    <a:moveTo>
                      <a:pt x="191" y="1"/>
                    </a:moveTo>
                    <a:cubicBezTo>
                      <a:pt x="83" y="1"/>
                      <a:pt x="0" y="84"/>
                      <a:pt x="0" y="191"/>
                    </a:cubicBezTo>
                    <a:lnTo>
                      <a:pt x="0" y="406"/>
                    </a:lnTo>
                    <a:cubicBezTo>
                      <a:pt x="0" y="513"/>
                      <a:pt x="83" y="596"/>
                      <a:pt x="191" y="596"/>
                    </a:cubicBezTo>
                    <a:cubicBezTo>
                      <a:pt x="298" y="596"/>
                      <a:pt x="381" y="513"/>
                      <a:pt x="381" y="406"/>
                    </a:cubicBezTo>
                    <a:lnTo>
                      <a:pt x="381" y="191"/>
                    </a:lnTo>
                    <a:cubicBezTo>
                      <a:pt x="381" y="84"/>
                      <a:pt x="298" y="1"/>
                      <a:pt x="191" y="1"/>
                    </a:cubicBezTo>
                    <a:close/>
                  </a:path>
                </a:pathLst>
              </a:custGeom>
              <a:solidFill>
                <a:srgbClr val="5E5E5E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4"/>
              <p:cNvSpPr/>
              <p:nvPr/>
            </p:nvSpPr>
            <p:spPr>
              <a:xfrm>
                <a:off x="6056400" y="2700175"/>
                <a:ext cx="61350" cy="134250"/>
              </a:xfrm>
              <a:custGeom>
                <a:rect b="b" l="l" r="r" t="t"/>
                <a:pathLst>
                  <a:path extrusionOk="0" h="5370" w="2454">
                    <a:moveTo>
                      <a:pt x="0" y="0"/>
                    </a:moveTo>
                    <a:lnTo>
                      <a:pt x="0" y="5370"/>
                    </a:lnTo>
                    <a:lnTo>
                      <a:pt x="2453" y="5370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rgbClr val="5E5E5E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4"/>
              <p:cNvSpPr/>
              <p:nvPr/>
            </p:nvSpPr>
            <p:spPr>
              <a:xfrm>
                <a:off x="5999850" y="2769525"/>
                <a:ext cx="48825" cy="33950"/>
              </a:xfrm>
              <a:custGeom>
                <a:rect b="b" l="l" r="r" t="t"/>
                <a:pathLst>
                  <a:path extrusionOk="0" h="1358" w="1953">
                    <a:moveTo>
                      <a:pt x="977" y="0"/>
                    </a:moveTo>
                    <a:cubicBezTo>
                      <a:pt x="429" y="0"/>
                      <a:pt x="0" y="298"/>
                      <a:pt x="0" y="679"/>
                    </a:cubicBezTo>
                    <a:cubicBezTo>
                      <a:pt x="0" y="1048"/>
                      <a:pt x="429" y="1358"/>
                      <a:pt x="977" y="1358"/>
                    </a:cubicBezTo>
                    <a:cubicBezTo>
                      <a:pt x="1512" y="1358"/>
                      <a:pt x="1953" y="1048"/>
                      <a:pt x="1953" y="679"/>
                    </a:cubicBezTo>
                    <a:cubicBezTo>
                      <a:pt x="1953" y="298"/>
                      <a:pt x="1512" y="0"/>
                      <a:pt x="9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4"/>
              <p:cNvSpPr/>
              <p:nvPr/>
            </p:nvSpPr>
            <p:spPr>
              <a:xfrm>
                <a:off x="6070400" y="2765650"/>
                <a:ext cx="19650" cy="41400"/>
              </a:xfrm>
              <a:custGeom>
                <a:rect b="b" l="l" r="r" t="t"/>
                <a:pathLst>
                  <a:path extrusionOk="0" h="1656" w="786">
                    <a:moveTo>
                      <a:pt x="0" y="0"/>
                    </a:moveTo>
                    <a:lnTo>
                      <a:pt x="0" y="1655"/>
                    </a:lnTo>
                    <a:lnTo>
                      <a:pt x="786" y="1655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51515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4"/>
              <p:cNvSpPr/>
              <p:nvPr/>
            </p:nvSpPr>
            <p:spPr>
              <a:xfrm>
                <a:off x="6090025" y="2756425"/>
                <a:ext cx="13125" cy="50625"/>
              </a:xfrm>
              <a:custGeom>
                <a:rect b="b" l="l" r="r" t="t"/>
                <a:pathLst>
                  <a:path extrusionOk="0" h="2025" w="525">
                    <a:moveTo>
                      <a:pt x="525" y="0"/>
                    </a:moveTo>
                    <a:lnTo>
                      <a:pt x="1" y="441"/>
                    </a:lnTo>
                    <a:lnTo>
                      <a:pt x="1" y="2024"/>
                    </a:lnTo>
                    <a:lnTo>
                      <a:pt x="525" y="2024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4"/>
              <p:cNvSpPr/>
              <p:nvPr/>
            </p:nvSpPr>
            <p:spPr>
              <a:xfrm>
                <a:off x="6096575" y="2769525"/>
                <a:ext cx="25" cy="30075"/>
              </a:xfrm>
              <a:custGeom>
                <a:rect b="b" l="l" r="r" t="t"/>
                <a:pathLst>
                  <a:path extrusionOk="0" fill="none" h="1203" w="1">
                    <a:moveTo>
                      <a:pt x="1" y="0"/>
                    </a:moveTo>
                    <a:lnTo>
                      <a:pt x="1" y="1203"/>
                    </a:lnTo>
                  </a:path>
                </a:pathLst>
              </a:custGeom>
              <a:noFill/>
              <a:ln cap="rnd" cmpd="sng" w="3875">
                <a:solidFill>
                  <a:srgbClr val="21CC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4"/>
              <p:cNvSpPr/>
              <p:nvPr/>
            </p:nvSpPr>
            <p:spPr>
              <a:xfrm>
                <a:off x="4303500" y="4023550"/>
                <a:ext cx="9550" cy="15200"/>
              </a:xfrm>
              <a:custGeom>
                <a:rect b="b" l="l" r="r" t="t"/>
                <a:pathLst>
                  <a:path extrusionOk="0" h="608" w="382">
                    <a:moveTo>
                      <a:pt x="191" y="0"/>
                    </a:moveTo>
                    <a:cubicBezTo>
                      <a:pt x="96" y="0"/>
                      <a:pt x="1" y="83"/>
                      <a:pt x="1" y="191"/>
                    </a:cubicBezTo>
                    <a:lnTo>
                      <a:pt x="1" y="417"/>
                    </a:lnTo>
                    <a:cubicBezTo>
                      <a:pt x="1" y="512"/>
                      <a:pt x="96" y="607"/>
                      <a:pt x="191" y="607"/>
                    </a:cubicBezTo>
                    <a:cubicBezTo>
                      <a:pt x="298" y="607"/>
                      <a:pt x="382" y="512"/>
                      <a:pt x="382" y="417"/>
                    </a:cubicBezTo>
                    <a:lnTo>
                      <a:pt x="382" y="191"/>
                    </a:lnTo>
                    <a:cubicBezTo>
                      <a:pt x="382" y="83"/>
                      <a:pt x="298" y="0"/>
                      <a:pt x="191" y="0"/>
                    </a:cubicBezTo>
                    <a:close/>
                  </a:path>
                </a:pathLst>
              </a:custGeom>
              <a:solidFill>
                <a:srgbClr val="5E5E5E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4"/>
              <p:cNvSpPr/>
              <p:nvPr/>
            </p:nvSpPr>
            <p:spPr>
              <a:xfrm>
                <a:off x="4214800" y="3921150"/>
                <a:ext cx="61350" cy="137250"/>
              </a:xfrm>
              <a:custGeom>
                <a:rect b="b" l="l" r="r" t="t"/>
                <a:pathLst>
                  <a:path extrusionOk="0" h="5490" w="2454">
                    <a:moveTo>
                      <a:pt x="1" y="0"/>
                    </a:moveTo>
                    <a:lnTo>
                      <a:pt x="1" y="5489"/>
                    </a:lnTo>
                    <a:lnTo>
                      <a:pt x="2453" y="5489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rgbClr val="48494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4"/>
              <p:cNvSpPr/>
              <p:nvPr/>
            </p:nvSpPr>
            <p:spPr>
              <a:xfrm>
                <a:off x="4283850" y="3993475"/>
                <a:ext cx="48850" cy="33950"/>
              </a:xfrm>
              <a:custGeom>
                <a:rect b="b" l="l" r="r" t="t"/>
                <a:pathLst>
                  <a:path extrusionOk="0" h="1358" w="1954">
                    <a:moveTo>
                      <a:pt x="977" y="1"/>
                    </a:moveTo>
                    <a:cubicBezTo>
                      <a:pt x="441" y="1"/>
                      <a:pt x="1" y="298"/>
                      <a:pt x="1" y="679"/>
                    </a:cubicBezTo>
                    <a:cubicBezTo>
                      <a:pt x="1" y="1048"/>
                      <a:pt x="441" y="1358"/>
                      <a:pt x="977" y="1358"/>
                    </a:cubicBezTo>
                    <a:cubicBezTo>
                      <a:pt x="1525" y="1358"/>
                      <a:pt x="1953" y="1048"/>
                      <a:pt x="1953" y="679"/>
                    </a:cubicBezTo>
                    <a:cubicBezTo>
                      <a:pt x="1953" y="298"/>
                      <a:pt x="1525" y="1"/>
                      <a:pt x="977" y="1"/>
                    </a:cubicBezTo>
                    <a:close/>
                  </a:path>
                </a:pathLst>
              </a:custGeom>
              <a:solidFill>
                <a:srgbClr val="CC1F8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4"/>
              <p:cNvSpPr/>
              <p:nvPr/>
            </p:nvSpPr>
            <p:spPr>
              <a:xfrm>
                <a:off x="4242475" y="3989600"/>
                <a:ext cx="19675" cy="41400"/>
              </a:xfrm>
              <a:custGeom>
                <a:rect b="b" l="l" r="r" t="t"/>
                <a:pathLst>
                  <a:path extrusionOk="0" h="1656" w="787">
                    <a:moveTo>
                      <a:pt x="1" y="1"/>
                    </a:moveTo>
                    <a:lnTo>
                      <a:pt x="1" y="1656"/>
                    </a:lnTo>
                    <a:lnTo>
                      <a:pt x="787" y="1656"/>
                    </a:lnTo>
                    <a:lnTo>
                      <a:pt x="787" y="1"/>
                    </a:lnTo>
                    <a:close/>
                  </a:path>
                </a:pathLst>
              </a:custGeom>
              <a:solidFill>
                <a:srgbClr val="515151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4"/>
              <p:cNvSpPr/>
              <p:nvPr/>
            </p:nvSpPr>
            <p:spPr>
              <a:xfrm>
                <a:off x="4229375" y="3980375"/>
                <a:ext cx="13125" cy="50625"/>
              </a:xfrm>
              <a:custGeom>
                <a:rect b="b" l="l" r="r" t="t"/>
                <a:pathLst>
                  <a:path extrusionOk="0" h="2025" w="525">
                    <a:moveTo>
                      <a:pt x="1" y="1"/>
                    </a:moveTo>
                    <a:lnTo>
                      <a:pt x="1" y="2025"/>
                    </a:lnTo>
                    <a:lnTo>
                      <a:pt x="525" y="2025"/>
                    </a:lnTo>
                    <a:lnTo>
                      <a:pt x="525" y="4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4"/>
              <p:cNvSpPr/>
              <p:nvPr/>
            </p:nvSpPr>
            <p:spPr>
              <a:xfrm>
                <a:off x="4235925" y="3993475"/>
                <a:ext cx="25" cy="30100"/>
              </a:xfrm>
              <a:custGeom>
                <a:rect b="b" l="l" r="r" t="t"/>
                <a:pathLst>
                  <a:path extrusionOk="0" fill="none" h="1204" w="1">
                    <a:moveTo>
                      <a:pt x="1" y="1"/>
                    </a:moveTo>
                    <a:lnTo>
                      <a:pt x="1" y="1203"/>
                    </a:lnTo>
                  </a:path>
                </a:pathLst>
              </a:custGeom>
              <a:noFill/>
              <a:ln cap="rnd" cmpd="sng" w="3875">
                <a:solidFill>
                  <a:srgbClr val="21CC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4"/>
              <p:cNvSpPr/>
              <p:nvPr/>
            </p:nvSpPr>
            <p:spPr>
              <a:xfrm>
                <a:off x="3151575" y="2288800"/>
                <a:ext cx="147950" cy="81000"/>
              </a:xfrm>
              <a:custGeom>
                <a:rect b="b" l="l" r="r" t="t"/>
                <a:pathLst>
                  <a:path extrusionOk="0" fill="none" h="3240" w="5918">
                    <a:moveTo>
                      <a:pt x="0" y="1"/>
                    </a:moveTo>
                    <a:lnTo>
                      <a:pt x="5918" y="1"/>
                    </a:lnTo>
                    <a:lnTo>
                      <a:pt x="5918" y="3239"/>
                    </a:lnTo>
                    <a:lnTo>
                      <a:pt x="0" y="3239"/>
                    </a:lnTo>
                    <a:close/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4"/>
              <p:cNvSpPr/>
              <p:nvPr/>
            </p:nvSpPr>
            <p:spPr>
              <a:xfrm>
                <a:off x="2831000" y="2288800"/>
                <a:ext cx="135750" cy="81000"/>
              </a:xfrm>
              <a:custGeom>
                <a:rect b="b" l="l" r="r" t="t"/>
                <a:pathLst>
                  <a:path extrusionOk="0" fill="none" h="3240" w="5430">
                    <a:moveTo>
                      <a:pt x="0" y="1"/>
                    </a:moveTo>
                    <a:lnTo>
                      <a:pt x="5430" y="1"/>
                    </a:lnTo>
                    <a:lnTo>
                      <a:pt x="5430" y="3239"/>
                    </a:lnTo>
                    <a:lnTo>
                      <a:pt x="0" y="3239"/>
                    </a:lnTo>
                    <a:close/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4"/>
              <p:cNvSpPr/>
              <p:nvPr/>
            </p:nvSpPr>
            <p:spPr>
              <a:xfrm>
                <a:off x="2892600" y="2288800"/>
                <a:ext cx="25" cy="81000"/>
              </a:xfrm>
              <a:custGeom>
                <a:rect b="b" l="l" r="r" t="t"/>
                <a:pathLst>
                  <a:path extrusionOk="0" fill="none" h="3240" w="1">
                    <a:moveTo>
                      <a:pt x="1" y="3239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4"/>
              <p:cNvSpPr/>
              <p:nvPr/>
            </p:nvSpPr>
            <p:spPr>
              <a:xfrm>
                <a:off x="3213175" y="2288800"/>
                <a:ext cx="25" cy="81000"/>
              </a:xfrm>
              <a:custGeom>
                <a:rect b="b" l="l" r="r" t="t"/>
                <a:pathLst>
                  <a:path extrusionOk="0" fill="none" h="3240" w="1">
                    <a:moveTo>
                      <a:pt x="1" y="3239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4"/>
              <p:cNvSpPr/>
              <p:nvPr/>
            </p:nvSpPr>
            <p:spPr>
              <a:xfrm>
                <a:off x="2830100" y="2314700"/>
                <a:ext cx="136650" cy="25"/>
              </a:xfrm>
              <a:custGeom>
                <a:rect b="b" l="l" r="r" t="t"/>
                <a:pathLst>
                  <a:path extrusionOk="0" fill="none" h="1" w="5466">
                    <a:moveTo>
                      <a:pt x="5466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4"/>
              <p:cNvSpPr/>
              <p:nvPr/>
            </p:nvSpPr>
            <p:spPr>
              <a:xfrm>
                <a:off x="3151575" y="2314700"/>
                <a:ext cx="150050" cy="25"/>
              </a:xfrm>
              <a:custGeom>
                <a:rect b="b" l="l" r="r" t="t"/>
                <a:pathLst>
                  <a:path extrusionOk="0" fill="none" h="1" w="6002">
                    <a:moveTo>
                      <a:pt x="0" y="1"/>
                    </a:moveTo>
                    <a:lnTo>
                      <a:pt x="6001" y="1"/>
                    </a:lnTo>
                  </a:path>
                </a:pathLst>
              </a:custGeom>
              <a:noFill/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4"/>
              <p:cNvSpPr/>
              <p:nvPr/>
            </p:nvSpPr>
            <p:spPr>
              <a:xfrm>
                <a:off x="3161100" y="2401925"/>
                <a:ext cx="128900" cy="69950"/>
              </a:xfrm>
              <a:custGeom>
                <a:rect b="b" l="l" r="r" t="t"/>
                <a:pathLst>
                  <a:path extrusionOk="0" h="2798" w="5156">
                    <a:moveTo>
                      <a:pt x="0" y="0"/>
                    </a:moveTo>
                    <a:lnTo>
                      <a:pt x="0" y="2798"/>
                    </a:lnTo>
                    <a:lnTo>
                      <a:pt x="5156" y="2798"/>
                    </a:lnTo>
                    <a:lnTo>
                      <a:pt x="515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4"/>
              <p:cNvSpPr/>
              <p:nvPr/>
            </p:nvSpPr>
            <p:spPr>
              <a:xfrm>
                <a:off x="3161100" y="2471850"/>
                <a:ext cx="128900" cy="11950"/>
              </a:xfrm>
              <a:custGeom>
                <a:rect b="b" l="l" r="r" t="t"/>
                <a:pathLst>
                  <a:path extrusionOk="0" h="478" w="5156">
                    <a:moveTo>
                      <a:pt x="0" y="1"/>
                    </a:moveTo>
                    <a:lnTo>
                      <a:pt x="0" y="477"/>
                    </a:lnTo>
                    <a:lnTo>
                      <a:pt x="5156" y="477"/>
                    </a:lnTo>
                    <a:lnTo>
                      <a:pt x="5156" y="1"/>
                    </a:lnTo>
                    <a:close/>
                  </a:path>
                </a:pathLst>
              </a:custGeom>
              <a:solidFill>
                <a:srgbClr val="68686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3225400" y="2483775"/>
                <a:ext cx="64600" cy="11925"/>
              </a:xfrm>
              <a:custGeom>
                <a:rect b="b" l="l" r="r" t="t"/>
                <a:pathLst>
                  <a:path extrusionOk="0" h="477" w="2584">
                    <a:moveTo>
                      <a:pt x="0" y="0"/>
                    </a:moveTo>
                    <a:lnTo>
                      <a:pt x="0" y="476"/>
                    </a:lnTo>
                    <a:lnTo>
                      <a:pt x="2584" y="476"/>
                    </a:lnTo>
                    <a:lnTo>
                      <a:pt x="2584" y="0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4"/>
              <p:cNvSpPr/>
              <p:nvPr/>
            </p:nvSpPr>
            <p:spPr>
              <a:xfrm>
                <a:off x="3254275" y="2388825"/>
                <a:ext cx="34850" cy="68475"/>
              </a:xfrm>
              <a:custGeom>
                <a:rect b="b" l="l" r="r" t="t"/>
                <a:pathLst>
                  <a:path extrusionOk="0" h="2739" w="1394">
                    <a:moveTo>
                      <a:pt x="298" y="0"/>
                    </a:moveTo>
                    <a:cubicBezTo>
                      <a:pt x="143" y="0"/>
                      <a:pt x="0" y="143"/>
                      <a:pt x="0" y="298"/>
                    </a:cubicBezTo>
                    <a:lnTo>
                      <a:pt x="0" y="2441"/>
                    </a:lnTo>
                    <a:cubicBezTo>
                      <a:pt x="0" y="2608"/>
                      <a:pt x="143" y="2739"/>
                      <a:pt x="298" y="2739"/>
                    </a:cubicBezTo>
                    <a:lnTo>
                      <a:pt x="1095" y="2739"/>
                    </a:lnTo>
                    <a:cubicBezTo>
                      <a:pt x="1262" y="2739"/>
                      <a:pt x="1393" y="2608"/>
                      <a:pt x="1393" y="2441"/>
                    </a:cubicBezTo>
                    <a:lnTo>
                      <a:pt x="1393" y="298"/>
                    </a:lnTo>
                    <a:cubicBezTo>
                      <a:pt x="1393" y="143"/>
                      <a:pt x="1262" y="0"/>
                      <a:pt x="10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4"/>
              <p:cNvSpPr/>
              <p:nvPr/>
            </p:nvSpPr>
            <p:spPr>
              <a:xfrm>
                <a:off x="3161100" y="2540325"/>
                <a:ext cx="128900" cy="69675"/>
              </a:xfrm>
              <a:custGeom>
                <a:rect b="b" l="l" r="r" t="t"/>
                <a:pathLst>
                  <a:path extrusionOk="0" h="2787" w="5156">
                    <a:moveTo>
                      <a:pt x="0" y="0"/>
                    </a:moveTo>
                    <a:lnTo>
                      <a:pt x="0" y="2786"/>
                    </a:lnTo>
                    <a:lnTo>
                      <a:pt x="5156" y="2786"/>
                    </a:lnTo>
                    <a:lnTo>
                      <a:pt x="515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4"/>
              <p:cNvSpPr/>
              <p:nvPr/>
            </p:nvSpPr>
            <p:spPr>
              <a:xfrm>
                <a:off x="3161100" y="2609975"/>
                <a:ext cx="128900" cy="12225"/>
              </a:xfrm>
              <a:custGeom>
                <a:rect b="b" l="l" r="r" t="t"/>
                <a:pathLst>
                  <a:path extrusionOk="0" h="489" w="5156">
                    <a:moveTo>
                      <a:pt x="0" y="0"/>
                    </a:moveTo>
                    <a:lnTo>
                      <a:pt x="0" y="489"/>
                    </a:lnTo>
                    <a:lnTo>
                      <a:pt x="5156" y="489"/>
                    </a:lnTo>
                    <a:lnTo>
                      <a:pt x="5156" y="0"/>
                    </a:lnTo>
                    <a:close/>
                  </a:path>
                </a:pathLst>
              </a:custGeom>
              <a:solidFill>
                <a:srgbClr val="68686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4"/>
              <p:cNvSpPr/>
              <p:nvPr/>
            </p:nvSpPr>
            <p:spPr>
              <a:xfrm>
                <a:off x="3225400" y="2622175"/>
                <a:ext cx="64600" cy="11925"/>
              </a:xfrm>
              <a:custGeom>
                <a:rect b="b" l="l" r="r" t="t"/>
                <a:pathLst>
                  <a:path extrusionOk="0" h="477" w="2584">
                    <a:moveTo>
                      <a:pt x="0" y="1"/>
                    </a:moveTo>
                    <a:lnTo>
                      <a:pt x="0" y="477"/>
                    </a:lnTo>
                    <a:lnTo>
                      <a:pt x="2584" y="477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>
                <a:off x="3254275" y="2527225"/>
                <a:ext cx="34850" cy="68200"/>
              </a:xfrm>
              <a:custGeom>
                <a:rect b="b" l="l" r="r" t="t"/>
                <a:pathLst>
                  <a:path extrusionOk="0" h="2728" w="1394">
                    <a:moveTo>
                      <a:pt x="298" y="1"/>
                    </a:moveTo>
                    <a:cubicBezTo>
                      <a:pt x="143" y="1"/>
                      <a:pt x="0" y="132"/>
                      <a:pt x="0" y="298"/>
                    </a:cubicBezTo>
                    <a:lnTo>
                      <a:pt x="0" y="2429"/>
                    </a:lnTo>
                    <a:cubicBezTo>
                      <a:pt x="0" y="2596"/>
                      <a:pt x="143" y="2727"/>
                      <a:pt x="298" y="2727"/>
                    </a:cubicBezTo>
                    <a:lnTo>
                      <a:pt x="1095" y="2727"/>
                    </a:lnTo>
                    <a:cubicBezTo>
                      <a:pt x="1262" y="2727"/>
                      <a:pt x="1393" y="2596"/>
                      <a:pt x="1393" y="2429"/>
                    </a:cubicBezTo>
                    <a:lnTo>
                      <a:pt x="1393" y="298"/>
                    </a:lnTo>
                    <a:cubicBezTo>
                      <a:pt x="1393" y="132"/>
                      <a:pt x="1262" y="1"/>
                      <a:pt x="10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2840525" y="2401925"/>
                <a:ext cx="128900" cy="69950"/>
              </a:xfrm>
              <a:custGeom>
                <a:rect b="b" l="l" r="r" t="t"/>
                <a:pathLst>
                  <a:path extrusionOk="0" h="2798" w="5156">
                    <a:moveTo>
                      <a:pt x="0" y="0"/>
                    </a:moveTo>
                    <a:lnTo>
                      <a:pt x="0" y="2798"/>
                    </a:lnTo>
                    <a:lnTo>
                      <a:pt x="5156" y="2798"/>
                    </a:lnTo>
                    <a:lnTo>
                      <a:pt x="515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2840525" y="2471850"/>
                <a:ext cx="128900" cy="11950"/>
              </a:xfrm>
              <a:custGeom>
                <a:rect b="b" l="l" r="r" t="t"/>
                <a:pathLst>
                  <a:path extrusionOk="0" h="478" w="5156">
                    <a:moveTo>
                      <a:pt x="0" y="1"/>
                    </a:moveTo>
                    <a:lnTo>
                      <a:pt x="0" y="477"/>
                    </a:lnTo>
                    <a:lnTo>
                      <a:pt x="5156" y="477"/>
                    </a:lnTo>
                    <a:lnTo>
                      <a:pt x="5156" y="1"/>
                    </a:lnTo>
                    <a:close/>
                  </a:path>
                </a:pathLst>
              </a:custGeom>
              <a:solidFill>
                <a:srgbClr val="68686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2840525" y="2483775"/>
                <a:ext cx="64600" cy="12225"/>
              </a:xfrm>
              <a:custGeom>
                <a:rect b="b" l="l" r="r" t="t"/>
                <a:pathLst>
                  <a:path extrusionOk="0" h="489" w="2584">
                    <a:moveTo>
                      <a:pt x="0" y="0"/>
                    </a:moveTo>
                    <a:lnTo>
                      <a:pt x="0" y="488"/>
                    </a:lnTo>
                    <a:lnTo>
                      <a:pt x="2584" y="488"/>
                    </a:lnTo>
                    <a:lnTo>
                      <a:pt x="2584" y="0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2841425" y="2389125"/>
                <a:ext cx="34550" cy="68175"/>
              </a:xfrm>
              <a:custGeom>
                <a:rect b="b" l="l" r="r" t="t"/>
                <a:pathLst>
                  <a:path extrusionOk="0" h="2727" w="1382">
                    <a:moveTo>
                      <a:pt x="298" y="0"/>
                    </a:moveTo>
                    <a:cubicBezTo>
                      <a:pt x="131" y="0"/>
                      <a:pt x="0" y="131"/>
                      <a:pt x="0" y="298"/>
                    </a:cubicBezTo>
                    <a:lnTo>
                      <a:pt x="0" y="2429"/>
                    </a:lnTo>
                    <a:cubicBezTo>
                      <a:pt x="0" y="2596"/>
                      <a:pt x="131" y="2727"/>
                      <a:pt x="298" y="2727"/>
                    </a:cubicBezTo>
                    <a:lnTo>
                      <a:pt x="1084" y="2727"/>
                    </a:lnTo>
                    <a:cubicBezTo>
                      <a:pt x="1250" y="2727"/>
                      <a:pt x="1381" y="2596"/>
                      <a:pt x="1381" y="2429"/>
                    </a:cubicBezTo>
                    <a:lnTo>
                      <a:pt x="1381" y="298"/>
                    </a:lnTo>
                    <a:cubicBezTo>
                      <a:pt x="1381" y="131"/>
                      <a:pt x="1250" y="0"/>
                      <a:pt x="1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2840525" y="2540025"/>
                <a:ext cx="128900" cy="69975"/>
              </a:xfrm>
              <a:custGeom>
                <a:rect b="b" l="l" r="r" t="t"/>
                <a:pathLst>
                  <a:path extrusionOk="0" h="2799" w="5156">
                    <a:moveTo>
                      <a:pt x="0" y="1"/>
                    </a:moveTo>
                    <a:lnTo>
                      <a:pt x="0" y="2798"/>
                    </a:lnTo>
                    <a:lnTo>
                      <a:pt x="5156" y="2798"/>
                    </a:lnTo>
                    <a:lnTo>
                      <a:pt x="5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4"/>
              <p:cNvSpPr/>
              <p:nvPr/>
            </p:nvSpPr>
            <p:spPr>
              <a:xfrm>
                <a:off x="2840525" y="2609975"/>
                <a:ext cx="128900" cy="11925"/>
              </a:xfrm>
              <a:custGeom>
                <a:rect b="b" l="l" r="r" t="t"/>
                <a:pathLst>
                  <a:path extrusionOk="0" h="477" w="5156">
                    <a:moveTo>
                      <a:pt x="0" y="0"/>
                    </a:moveTo>
                    <a:lnTo>
                      <a:pt x="0" y="477"/>
                    </a:lnTo>
                    <a:lnTo>
                      <a:pt x="5156" y="477"/>
                    </a:lnTo>
                    <a:lnTo>
                      <a:pt x="5156" y="0"/>
                    </a:lnTo>
                    <a:close/>
                  </a:path>
                </a:pathLst>
              </a:custGeom>
              <a:solidFill>
                <a:srgbClr val="68686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4"/>
              <p:cNvSpPr/>
              <p:nvPr/>
            </p:nvSpPr>
            <p:spPr>
              <a:xfrm>
                <a:off x="2840525" y="2621875"/>
                <a:ext cx="64600" cy="12225"/>
              </a:xfrm>
              <a:custGeom>
                <a:rect b="b" l="l" r="r" t="t"/>
                <a:pathLst>
                  <a:path extrusionOk="0" h="489" w="2584">
                    <a:moveTo>
                      <a:pt x="0" y="1"/>
                    </a:moveTo>
                    <a:lnTo>
                      <a:pt x="0" y="489"/>
                    </a:lnTo>
                    <a:lnTo>
                      <a:pt x="2584" y="48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rgbClr val="232323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4"/>
              <p:cNvSpPr/>
              <p:nvPr/>
            </p:nvSpPr>
            <p:spPr>
              <a:xfrm>
                <a:off x="2841425" y="2527225"/>
                <a:ext cx="34550" cy="68475"/>
              </a:xfrm>
              <a:custGeom>
                <a:rect b="b" l="l" r="r" t="t"/>
                <a:pathLst>
                  <a:path extrusionOk="0" h="2739" w="1382">
                    <a:moveTo>
                      <a:pt x="298" y="1"/>
                    </a:moveTo>
                    <a:cubicBezTo>
                      <a:pt x="131" y="1"/>
                      <a:pt x="0" y="132"/>
                      <a:pt x="0" y="298"/>
                    </a:cubicBezTo>
                    <a:lnTo>
                      <a:pt x="0" y="2441"/>
                    </a:lnTo>
                    <a:cubicBezTo>
                      <a:pt x="0" y="2596"/>
                      <a:pt x="131" y="2739"/>
                      <a:pt x="298" y="2739"/>
                    </a:cubicBezTo>
                    <a:lnTo>
                      <a:pt x="1084" y="2739"/>
                    </a:lnTo>
                    <a:cubicBezTo>
                      <a:pt x="1250" y="2739"/>
                      <a:pt x="1381" y="2596"/>
                      <a:pt x="1381" y="2441"/>
                    </a:cubicBezTo>
                    <a:lnTo>
                      <a:pt x="1381" y="298"/>
                    </a:lnTo>
                    <a:cubicBezTo>
                      <a:pt x="1381" y="132"/>
                      <a:pt x="1250" y="1"/>
                      <a:pt x="10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4"/>
              <p:cNvSpPr/>
              <p:nvPr/>
            </p:nvSpPr>
            <p:spPr>
              <a:xfrm>
                <a:off x="2932800" y="3251725"/>
                <a:ext cx="276550" cy="28300"/>
              </a:xfrm>
              <a:custGeom>
                <a:rect b="b" l="l" r="r" t="t"/>
                <a:pathLst>
                  <a:path extrusionOk="0" h="1132" w="11062">
                    <a:moveTo>
                      <a:pt x="0" y="0"/>
                    </a:moveTo>
                    <a:lnTo>
                      <a:pt x="0" y="1131"/>
                    </a:lnTo>
                    <a:lnTo>
                      <a:pt x="11061" y="1131"/>
                    </a:lnTo>
                    <a:lnTo>
                      <a:pt x="11061" y="0"/>
                    </a:lnTo>
                    <a:close/>
                  </a:path>
                </a:pathLst>
              </a:custGeom>
              <a:solidFill>
                <a:srgbClr val="48494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4"/>
              <p:cNvSpPr/>
              <p:nvPr/>
            </p:nvSpPr>
            <p:spPr>
              <a:xfrm>
                <a:off x="2932800" y="3280000"/>
                <a:ext cx="276550" cy="110750"/>
              </a:xfrm>
              <a:custGeom>
                <a:rect b="b" l="l" r="r" t="t"/>
                <a:pathLst>
                  <a:path extrusionOk="0" h="4430" w="11062">
                    <a:moveTo>
                      <a:pt x="0" y="0"/>
                    </a:moveTo>
                    <a:lnTo>
                      <a:pt x="0" y="4430"/>
                    </a:lnTo>
                    <a:lnTo>
                      <a:pt x="11061" y="4430"/>
                    </a:lnTo>
                    <a:lnTo>
                      <a:pt x="11061" y="0"/>
                    </a:lnTo>
                    <a:close/>
                  </a:path>
                </a:pathLst>
              </a:custGeom>
              <a:solidFill>
                <a:srgbClr val="484948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4"/>
              <p:cNvSpPr/>
              <p:nvPr/>
            </p:nvSpPr>
            <p:spPr>
              <a:xfrm>
                <a:off x="2942325" y="3311550"/>
                <a:ext cx="77100" cy="63125"/>
              </a:xfrm>
              <a:custGeom>
                <a:rect b="b" l="l" r="r" t="t"/>
                <a:pathLst>
                  <a:path extrusionOk="0" h="2525" w="3084">
                    <a:moveTo>
                      <a:pt x="0" y="0"/>
                    </a:moveTo>
                    <a:lnTo>
                      <a:pt x="0" y="2525"/>
                    </a:lnTo>
                    <a:lnTo>
                      <a:pt x="3084" y="2525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rgbClr val="8C8C8C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4"/>
              <p:cNvSpPr/>
              <p:nvPr/>
            </p:nvSpPr>
            <p:spPr>
              <a:xfrm>
                <a:off x="3110500" y="3311550"/>
                <a:ext cx="31275" cy="63125"/>
              </a:xfrm>
              <a:custGeom>
                <a:rect b="b" l="l" r="r" t="t"/>
                <a:pathLst>
                  <a:path extrusionOk="0" h="2525" w="1251">
                    <a:moveTo>
                      <a:pt x="0" y="0"/>
                    </a:moveTo>
                    <a:lnTo>
                      <a:pt x="0" y="2525"/>
                    </a:lnTo>
                    <a:lnTo>
                      <a:pt x="1250" y="2525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rgbClr val="444444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4"/>
              <p:cNvSpPr/>
              <p:nvPr/>
            </p:nvSpPr>
            <p:spPr>
              <a:xfrm>
                <a:off x="3157525" y="3311550"/>
                <a:ext cx="30975" cy="63125"/>
              </a:xfrm>
              <a:custGeom>
                <a:rect b="b" l="l" r="r" t="t"/>
                <a:pathLst>
                  <a:path extrusionOk="0" h="2525" w="1239">
                    <a:moveTo>
                      <a:pt x="1" y="0"/>
                    </a:moveTo>
                    <a:lnTo>
                      <a:pt x="1" y="2525"/>
                    </a:lnTo>
                    <a:lnTo>
                      <a:pt x="1239" y="2525"/>
                    </a:lnTo>
                    <a:lnTo>
                      <a:pt x="1239" y="0"/>
                    </a:lnTo>
                    <a:close/>
                  </a:path>
                </a:pathLst>
              </a:custGeom>
              <a:solidFill>
                <a:srgbClr val="444444"/>
              </a:solidFill>
              <a:ln cap="rnd" cmpd="sng" w="38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4"/>
              <p:cNvSpPr/>
              <p:nvPr/>
            </p:nvSpPr>
            <p:spPr>
              <a:xfrm>
                <a:off x="1483500" y="1536025"/>
                <a:ext cx="4644650" cy="2647975"/>
              </a:xfrm>
              <a:custGeom>
                <a:rect b="b" l="l" r="r" t="t"/>
                <a:pathLst>
                  <a:path extrusionOk="0" fill="none" h="105919" w="185786">
                    <a:moveTo>
                      <a:pt x="178666" y="37898"/>
                    </a:moveTo>
                    <a:lnTo>
                      <a:pt x="170034" y="37898"/>
                    </a:lnTo>
                    <a:lnTo>
                      <a:pt x="170034" y="43590"/>
                    </a:lnTo>
                    <a:lnTo>
                      <a:pt x="157913" y="43590"/>
                    </a:lnTo>
                    <a:lnTo>
                      <a:pt x="157913" y="37779"/>
                    </a:lnTo>
                    <a:lnTo>
                      <a:pt x="147650" y="37779"/>
                    </a:lnTo>
                    <a:lnTo>
                      <a:pt x="147650" y="33493"/>
                    </a:lnTo>
                    <a:lnTo>
                      <a:pt x="153639" y="33493"/>
                    </a:lnTo>
                    <a:lnTo>
                      <a:pt x="153639" y="19539"/>
                    </a:lnTo>
                    <a:lnTo>
                      <a:pt x="143816" y="10312"/>
                    </a:lnTo>
                    <a:lnTo>
                      <a:pt x="132994" y="10312"/>
                    </a:lnTo>
                    <a:lnTo>
                      <a:pt x="132994" y="18717"/>
                    </a:lnTo>
                    <a:lnTo>
                      <a:pt x="124528" y="18717"/>
                    </a:lnTo>
                    <a:lnTo>
                      <a:pt x="124528" y="12860"/>
                    </a:lnTo>
                    <a:lnTo>
                      <a:pt x="111336" y="1"/>
                    </a:lnTo>
                    <a:lnTo>
                      <a:pt x="84095" y="1"/>
                    </a:lnTo>
                    <a:lnTo>
                      <a:pt x="74963" y="8800"/>
                    </a:lnTo>
                    <a:lnTo>
                      <a:pt x="74963" y="18717"/>
                    </a:lnTo>
                    <a:lnTo>
                      <a:pt x="38244" y="18717"/>
                    </a:lnTo>
                    <a:lnTo>
                      <a:pt x="38244" y="13205"/>
                    </a:lnTo>
                    <a:lnTo>
                      <a:pt x="23182" y="13205"/>
                    </a:lnTo>
                    <a:lnTo>
                      <a:pt x="17265" y="18455"/>
                    </a:lnTo>
                    <a:lnTo>
                      <a:pt x="17265" y="36720"/>
                    </a:lnTo>
                    <a:lnTo>
                      <a:pt x="25099" y="36720"/>
                    </a:lnTo>
                    <a:lnTo>
                      <a:pt x="25099" y="47102"/>
                    </a:lnTo>
                    <a:lnTo>
                      <a:pt x="19122" y="47102"/>
                    </a:lnTo>
                    <a:lnTo>
                      <a:pt x="19122" y="40768"/>
                    </a:lnTo>
                    <a:lnTo>
                      <a:pt x="12800" y="40768"/>
                    </a:lnTo>
                    <a:lnTo>
                      <a:pt x="12860" y="33493"/>
                    </a:lnTo>
                    <a:lnTo>
                      <a:pt x="7954" y="33493"/>
                    </a:lnTo>
                    <a:lnTo>
                      <a:pt x="1" y="38577"/>
                    </a:lnTo>
                    <a:lnTo>
                      <a:pt x="1" y="64128"/>
                    </a:lnTo>
                    <a:lnTo>
                      <a:pt x="7776" y="69033"/>
                    </a:lnTo>
                    <a:lnTo>
                      <a:pt x="12860" y="69033"/>
                    </a:lnTo>
                    <a:lnTo>
                      <a:pt x="12860" y="61758"/>
                    </a:lnTo>
                    <a:lnTo>
                      <a:pt x="19122" y="61758"/>
                    </a:lnTo>
                    <a:lnTo>
                      <a:pt x="19122" y="55996"/>
                    </a:lnTo>
                    <a:lnTo>
                      <a:pt x="25099" y="55996"/>
                    </a:lnTo>
                    <a:lnTo>
                      <a:pt x="25099" y="67164"/>
                    </a:lnTo>
                    <a:lnTo>
                      <a:pt x="17205" y="67164"/>
                    </a:lnTo>
                    <a:lnTo>
                      <a:pt x="17205" y="85952"/>
                    </a:lnTo>
                    <a:lnTo>
                      <a:pt x="23075" y="90571"/>
                    </a:lnTo>
                    <a:lnTo>
                      <a:pt x="38410" y="90571"/>
                    </a:lnTo>
                    <a:lnTo>
                      <a:pt x="38410" y="83309"/>
                    </a:lnTo>
                    <a:lnTo>
                      <a:pt x="46530" y="83309"/>
                    </a:lnTo>
                    <a:lnTo>
                      <a:pt x="46530" y="86583"/>
                    </a:lnTo>
                    <a:lnTo>
                      <a:pt x="46483" y="86583"/>
                    </a:lnTo>
                    <a:lnTo>
                      <a:pt x="46483" y="95715"/>
                    </a:lnTo>
                    <a:lnTo>
                      <a:pt x="80308" y="95715"/>
                    </a:lnTo>
                    <a:lnTo>
                      <a:pt x="80308" y="96787"/>
                    </a:lnTo>
                    <a:lnTo>
                      <a:pt x="89452" y="105919"/>
                    </a:lnTo>
                    <a:lnTo>
                      <a:pt x="107276" y="105919"/>
                    </a:lnTo>
                    <a:lnTo>
                      <a:pt x="107276" y="85583"/>
                    </a:lnTo>
                    <a:lnTo>
                      <a:pt x="121087" y="85583"/>
                    </a:lnTo>
                    <a:lnTo>
                      <a:pt x="121087" y="88583"/>
                    </a:lnTo>
                    <a:lnTo>
                      <a:pt x="108848" y="88428"/>
                    </a:lnTo>
                    <a:lnTo>
                      <a:pt x="108848" y="101180"/>
                    </a:lnTo>
                    <a:lnTo>
                      <a:pt x="113503" y="105835"/>
                    </a:lnTo>
                    <a:lnTo>
                      <a:pt x="126445" y="105835"/>
                    </a:lnTo>
                    <a:lnTo>
                      <a:pt x="131303" y="101239"/>
                    </a:lnTo>
                    <a:lnTo>
                      <a:pt x="131303" y="88714"/>
                    </a:lnTo>
                    <a:lnTo>
                      <a:pt x="128422" y="88678"/>
                    </a:lnTo>
                    <a:lnTo>
                      <a:pt x="128422" y="85583"/>
                    </a:lnTo>
                    <a:lnTo>
                      <a:pt x="133160" y="85583"/>
                    </a:lnTo>
                    <a:lnTo>
                      <a:pt x="133160" y="94631"/>
                    </a:lnTo>
                    <a:lnTo>
                      <a:pt x="143876" y="94631"/>
                    </a:lnTo>
                    <a:lnTo>
                      <a:pt x="153579" y="84940"/>
                    </a:lnTo>
                    <a:lnTo>
                      <a:pt x="153579" y="71176"/>
                    </a:lnTo>
                    <a:lnTo>
                      <a:pt x="147650" y="71176"/>
                    </a:lnTo>
                    <a:lnTo>
                      <a:pt x="147650" y="60342"/>
                    </a:lnTo>
                    <a:lnTo>
                      <a:pt x="157925" y="60342"/>
                    </a:lnTo>
                    <a:lnTo>
                      <a:pt x="157925" y="52733"/>
                    </a:lnTo>
                    <a:lnTo>
                      <a:pt x="170046" y="52733"/>
                    </a:lnTo>
                    <a:lnTo>
                      <a:pt x="170046" y="58425"/>
                    </a:lnTo>
                    <a:lnTo>
                      <a:pt x="178845" y="58425"/>
                    </a:lnTo>
                    <a:lnTo>
                      <a:pt x="185786" y="52793"/>
                    </a:lnTo>
                    <a:lnTo>
                      <a:pt x="185786" y="44161"/>
                    </a:lnTo>
                    <a:close/>
                    <a:moveTo>
                      <a:pt x="86964" y="65247"/>
                    </a:moveTo>
                    <a:lnTo>
                      <a:pt x="80308" y="71962"/>
                    </a:lnTo>
                    <a:lnTo>
                      <a:pt x="80308" y="86571"/>
                    </a:lnTo>
                    <a:lnTo>
                      <a:pt x="64914" y="86571"/>
                    </a:lnTo>
                    <a:lnTo>
                      <a:pt x="64914" y="83749"/>
                    </a:lnTo>
                    <a:lnTo>
                      <a:pt x="70271" y="83749"/>
                    </a:lnTo>
                    <a:lnTo>
                      <a:pt x="74951" y="78868"/>
                    </a:lnTo>
                    <a:lnTo>
                      <a:pt x="74951" y="70557"/>
                    </a:lnTo>
                    <a:lnTo>
                      <a:pt x="80308" y="64914"/>
                    </a:lnTo>
                    <a:lnTo>
                      <a:pt x="80308" y="59210"/>
                    </a:lnTo>
                    <a:lnTo>
                      <a:pt x="57579" y="59210"/>
                    </a:lnTo>
                    <a:lnTo>
                      <a:pt x="57579" y="86571"/>
                    </a:lnTo>
                    <a:lnTo>
                      <a:pt x="53865" y="86571"/>
                    </a:lnTo>
                    <a:lnTo>
                      <a:pt x="53865" y="74165"/>
                    </a:lnTo>
                    <a:lnTo>
                      <a:pt x="38410" y="74165"/>
                    </a:lnTo>
                    <a:lnTo>
                      <a:pt x="38410" y="67176"/>
                    </a:lnTo>
                    <a:lnTo>
                      <a:pt x="32433" y="67176"/>
                    </a:lnTo>
                    <a:lnTo>
                      <a:pt x="32433" y="56008"/>
                    </a:lnTo>
                    <a:lnTo>
                      <a:pt x="39041" y="56008"/>
                    </a:lnTo>
                    <a:lnTo>
                      <a:pt x="39041" y="61366"/>
                    </a:lnTo>
                    <a:lnTo>
                      <a:pt x="51162" y="61366"/>
                    </a:lnTo>
                    <a:lnTo>
                      <a:pt x="51162" y="41280"/>
                    </a:lnTo>
                    <a:lnTo>
                      <a:pt x="47376" y="37505"/>
                    </a:lnTo>
                    <a:lnTo>
                      <a:pt x="43828" y="37505"/>
                    </a:lnTo>
                    <a:lnTo>
                      <a:pt x="39041" y="41958"/>
                    </a:lnTo>
                    <a:lnTo>
                      <a:pt x="39041" y="47090"/>
                    </a:lnTo>
                    <a:lnTo>
                      <a:pt x="32433" y="47090"/>
                    </a:lnTo>
                    <a:lnTo>
                      <a:pt x="32433" y="36720"/>
                    </a:lnTo>
                    <a:lnTo>
                      <a:pt x="38232" y="36720"/>
                    </a:lnTo>
                    <a:lnTo>
                      <a:pt x="38232" y="27849"/>
                    </a:lnTo>
                    <a:lnTo>
                      <a:pt x="59389" y="27849"/>
                    </a:lnTo>
                    <a:lnTo>
                      <a:pt x="59389" y="30124"/>
                    </a:lnTo>
                    <a:lnTo>
                      <a:pt x="53865" y="30124"/>
                    </a:lnTo>
                    <a:lnTo>
                      <a:pt x="53865" y="49912"/>
                    </a:lnTo>
                    <a:lnTo>
                      <a:pt x="57472" y="54996"/>
                    </a:lnTo>
                    <a:lnTo>
                      <a:pt x="80308" y="54996"/>
                    </a:lnTo>
                    <a:lnTo>
                      <a:pt x="80308" y="49066"/>
                    </a:lnTo>
                    <a:lnTo>
                      <a:pt x="72641" y="42018"/>
                    </a:lnTo>
                    <a:lnTo>
                      <a:pt x="72641" y="30112"/>
                    </a:lnTo>
                    <a:lnTo>
                      <a:pt x="66723" y="30112"/>
                    </a:lnTo>
                    <a:lnTo>
                      <a:pt x="66723" y="27838"/>
                    </a:lnTo>
                    <a:lnTo>
                      <a:pt x="74951" y="27838"/>
                    </a:lnTo>
                    <a:lnTo>
                      <a:pt x="74951" y="38232"/>
                    </a:lnTo>
                    <a:lnTo>
                      <a:pt x="86285" y="49066"/>
                    </a:lnTo>
                    <a:lnTo>
                      <a:pt x="96072" y="49066"/>
                    </a:lnTo>
                    <a:lnTo>
                      <a:pt x="96072" y="65247"/>
                    </a:lnTo>
                    <a:close/>
                    <a:moveTo>
                      <a:pt x="140316" y="51186"/>
                    </a:moveTo>
                    <a:lnTo>
                      <a:pt x="140316" y="71176"/>
                    </a:lnTo>
                    <a:lnTo>
                      <a:pt x="137673" y="71176"/>
                    </a:lnTo>
                    <a:lnTo>
                      <a:pt x="133160" y="76308"/>
                    </a:lnTo>
                    <a:lnTo>
                      <a:pt x="133160" y="76451"/>
                    </a:lnTo>
                    <a:lnTo>
                      <a:pt x="107276" y="76451"/>
                    </a:lnTo>
                    <a:lnTo>
                      <a:pt x="107276" y="65247"/>
                    </a:lnTo>
                    <a:lnTo>
                      <a:pt x="103407" y="65247"/>
                    </a:lnTo>
                    <a:lnTo>
                      <a:pt x="103407" y="63390"/>
                    </a:lnTo>
                    <a:lnTo>
                      <a:pt x="110991" y="63390"/>
                    </a:lnTo>
                    <a:lnTo>
                      <a:pt x="110991" y="74677"/>
                    </a:lnTo>
                    <a:lnTo>
                      <a:pt x="129148" y="74677"/>
                    </a:lnTo>
                    <a:lnTo>
                      <a:pt x="133148" y="70640"/>
                    </a:lnTo>
                    <a:lnTo>
                      <a:pt x="133148" y="54246"/>
                    </a:lnTo>
                    <a:lnTo>
                      <a:pt x="103407" y="54246"/>
                    </a:lnTo>
                    <a:lnTo>
                      <a:pt x="103407" y="49066"/>
                    </a:lnTo>
                    <a:lnTo>
                      <a:pt x="113360" y="49066"/>
                    </a:lnTo>
                    <a:lnTo>
                      <a:pt x="124528" y="38232"/>
                    </a:lnTo>
                    <a:lnTo>
                      <a:pt x="124528" y="27838"/>
                    </a:lnTo>
                    <a:lnTo>
                      <a:pt x="132982" y="27838"/>
                    </a:lnTo>
                    <a:lnTo>
                      <a:pt x="132982" y="28766"/>
                    </a:lnTo>
                    <a:lnTo>
                      <a:pt x="137899" y="33493"/>
                    </a:lnTo>
                    <a:lnTo>
                      <a:pt x="140316" y="33493"/>
                    </a:lnTo>
                    <a:lnTo>
                      <a:pt x="140316" y="37779"/>
                    </a:lnTo>
                    <a:lnTo>
                      <a:pt x="136542" y="37779"/>
                    </a:lnTo>
                    <a:lnTo>
                      <a:pt x="136542" y="36041"/>
                    </a:lnTo>
                    <a:lnTo>
                      <a:pt x="127040" y="36041"/>
                    </a:lnTo>
                    <a:lnTo>
                      <a:pt x="127029" y="38172"/>
                    </a:lnTo>
                    <a:lnTo>
                      <a:pt x="120302" y="44721"/>
                    </a:lnTo>
                    <a:lnTo>
                      <a:pt x="120302" y="51721"/>
                    </a:lnTo>
                    <a:lnTo>
                      <a:pt x="136542" y="51721"/>
                    </a:lnTo>
                    <a:lnTo>
                      <a:pt x="136542" y="46911"/>
                    </a:lnTo>
                    <a:lnTo>
                      <a:pt x="150698" y="46911"/>
                    </a:lnTo>
                    <a:lnTo>
                      <a:pt x="150698" y="51209"/>
                    </a:lnTo>
                    <a:lnTo>
                      <a:pt x="147650" y="51209"/>
                    </a:lnTo>
                    <a:lnTo>
                      <a:pt x="147650" y="51186"/>
                    </a:lnTo>
                    <a:close/>
                  </a:path>
                </a:pathLst>
              </a:custGeom>
              <a:noFill/>
              <a:ln cap="flat" cmpd="sng" w="14875">
                <a:solidFill>
                  <a:srgbClr val="FFFFFF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6" name="Google Shape;936;p44"/>
            <p:cNvGrpSpPr/>
            <p:nvPr/>
          </p:nvGrpSpPr>
          <p:grpSpPr>
            <a:xfrm>
              <a:off x="5619146" y="1905448"/>
              <a:ext cx="98683" cy="75643"/>
              <a:chOff x="5029650" y="2160700"/>
              <a:chExt cx="187825" cy="144000"/>
            </a:xfrm>
          </p:grpSpPr>
          <p:sp>
            <p:nvSpPr>
              <p:cNvPr id="937" name="Google Shape;937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44"/>
            <p:cNvGrpSpPr/>
            <p:nvPr/>
          </p:nvGrpSpPr>
          <p:grpSpPr>
            <a:xfrm>
              <a:off x="4066546" y="3138867"/>
              <a:ext cx="98683" cy="75643"/>
              <a:chOff x="5029650" y="2160700"/>
              <a:chExt cx="187825" cy="144000"/>
            </a:xfrm>
          </p:grpSpPr>
          <p:sp>
            <p:nvSpPr>
              <p:cNvPr id="948" name="Google Shape;948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8" name="Google Shape;958;p44"/>
            <p:cNvGrpSpPr/>
            <p:nvPr/>
          </p:nvGrpSpPr>
          <p:grpSpPr>
            <a:xfrm>
              <a:off x="5802496" y="2857923"/>
              <a:ext cx="98683" cy="75643"/>
              <a:chOff x="5029650" y="2160700"/>
              <a:chExt cx="187825" cy="144000"/>
            </a:xfrm>
          </p:grpSpPr>
          <p:sp>
            <p:nvSpPr>
              <p:cNvPr id="959" name="Google Shape;959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9" name="Google Shape;969;p44"/>
            <p:cNvGrpSpPr/>
            <p:nvPr/>
          </p:nvGrpSpPr>
          <p:grpSpPr>
            <a:xfrm>
              <a:off x="5647696" y="3796123"/>
              <a:ext cx="98683" cy="75643"/>
              <a:chOff x="5029650" y="2160700"/>
              <a:chExt cx="187825" cy="144000"/>
            </a:xfrm>
          </p:grpSpPr>
          <p:sp>
            <p:nvSpPr>
              <p:cNvPr id="970" name="Google Shape;970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0" name="Google Shape;980;p44"/>
            <p:cNvGrpSpPr/>
            <p:nvPr/>
          </p:nvGrpSpPr>
          <p:grpSpPr>
            <a:xfrm>
              <a:off x="2585396" y="2972198"/>
              <a:ext cx="98683" cy="75643"/>
              <a:chOff x="5029650" y="2160700"/>
              <a:chExt cx="187825" cy="144000"/>
            </a:xfrm>
          </p:grpSpPr>
          <p:sp>
            <p:nvSpPr>
              <p:cNvPr id="981" name="Google Shape;981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1" name="Google Shape;991;p44"/>
            <p:cNvGrpSpPr/>
            <p:nvPr/>
          </p:nvGrpSpPr>
          <p:grpSpPr>
            <a:xfrm>
              <a:off x="2418696" y="2514998"/>
              <a:ext cx="98683" cy="75643"/>
              <a:chOff x="5029650" y="2160700"/>
              <a:chExt cx="187825" cy="144000"/>
            </a:xfrm>
          </p:grpSpPr>
          <p:sp>
            <p:nvSpPr>
              <p:cNvPr id="992" name="Google Shape;992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2" name="Google Shape;1002;p44"/>
            <p:cNvGrpSpPr/>
            <p:nvPr/>
          </p:nvGrpSpPr>
          <p:grpSpPr>
            <a:xfrm>
              <a:off x="3056871" y="1938723"/>
              <a:ext cx="98683" cy="75643"/>
              <a:chOff x="5029650" y="2160700"/>
              <a:chExt cx="187825" cy="144000"/>
            </a:xfrm>
          </p:grpSpPr>
          <p:sp>
            <p:nvSpPr>
              <p:cNvPr id="1003" name="Google Shape;1003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3" name="Google Shape;1013;p44"/>
            <p:cNvGrpSpPr/>
            <p:nvPr/>
          </p:nvGrpSpPr>
          <p:grpSpPr>
            <a:xfrm>
              <a:off x="6545446" y="2888873"/>
              <a:ext cx="98683" cy="75643"/>
              <a:chOff x="5029650" y="2160700"/>
              <a:chExt cx="187825" cy="144000"/>
            </a:xfrm>
          </p:grpSpPr>
          <p:sp>
            <p:nvSpPr>
              <p:cNvPr id="1014" name="Google Shape;1014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4" name="Google Shape;1024;p44"/>
            <p:cNvGrpSpPr/>
            <p:nvPr/>
          </p:nvGrpSpPr>
          <p:grpSpPr>
            <a:xfrm>
              <a:off x="5216721" y="2253098"/>
              <a:ext cx="98683" cy="75643"/>
              <a:chOff x="5029650" y="2160700"/>
              <a:chExt cx="187825" cy="144000"/>
            </a:xfrm>
          </p:grpSpPr>
          <p:sp>
            <p:nvSpPr>
              <p:cNvPr id="1025" name="Google Shape;1025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5" name="Google Shape;1035;p44"/>
            <p:cNvGrpSpPr/>
            <p:nvPr/>
          </p:nvGrpSpPr>
          <p:grpSpPr>
            <a:xfrm>
              <a:off x="3635571" y="2688848"/>
              <a:ext cx="98683" cy="75643"/>
              <a:chOff x="5029650" y="2160700"/>
              <a:chExt cx="187825" cy="144000"/>
            </a:xfrm>
          </p:grpSpPr>
          <p:sp>
            <p:nvSpPr>
              <p:cNvPr id="1036" name="Google Shape;1036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6" name="Google Shape;1046;p44"/>
            <p:cNvGrpSpPr/>
            <p:nvPr/>
          </p:nvGrpSpPr>
          <p:grpSpPr>
            <a:xfrm>
              <a:off x="3271246" y="2962698"/>
              <a:ext cx="98683" cy="75643"/>
              <a:chOff x="5029650" y="2160700"/>
              <a:chExt cx="187825" cy="144000"/>
            </a:xfrm>
          </p:grpSpPr>
          <p:sp>
            <p:nvSpPr>
              <p:cNvPr id="1047" name="Google Shape;1047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7" name="Google Shape;1057;p44"/>
            <p:cNvGrpSpPr/>
            <p:nvPr/>
          </p:nvGrpSpPr>
          <p:grpSpPr>
            <a:xfrm>
              <a:off x="3056871" y="3672298"/>
              <a:ext cx="98683" cy="75643"/>
              <a:chOff x="5029650" y="2160700"/>
              <a:chExt cx="187825" cy="144000"/>
            </a:xfrm>
          </p:grpSpPr>
          <p:sp>
            <p:nvSpPr>
              <p:cNvPr id="1058" name="Google Shape;1058;p44"/>
              <p:cNvSpPr/>
              <p:nvPr/>
            </p:nvSpPr>
            <p:spPr>
              <a:xfrm>
                <a:off x="5037837" y="2170308"/>
                <a:ext cx="174000" cy="126000"/>
              </a:xfrm>
              <a:prstGeom prst="rect">
                <a:avLst/>
              </a:prstGeom>
              <a:solidFill>
                <a:srgbClr val="686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4"/>
              <p:cNvSpPr/>
              <p:nvPr/>
            </p:nvSpPr>
            <p:spPr>
              <a:xfrm>
                <a:off x="505987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4"/>
              <p:cNvSpPr/>
              <p:nvPr/>
            </p:nvSpPr>
            <p:spPr>
              <a:xfrm>
                <a:off x="5089987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4"/>
              <p:cNvSpPr/>
              <p:nvPr/>
            </p:nvSpPr>
            <p:spPr>
              <a:xfrm>
                <a:off x="5120099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4"/>
              <p:cNvSpPr/>
              <p:nvPr/>
            </p:nvSpPr>
            <p:spPr>
              <a:xfrm>
                <a:off x="5150212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4"/>
              <p:cNvSpPr/>
              <p:nvPr/>
            </p:nvSpPr>
            <p:spPr>
              <a:xfrm>
                <a:off x="5180324" y="2182259"/>
                <a:ext cx="9600" cy="100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4"/>
              <p:cNvSpPr/>
              <p:nvPr/>
            </p:nvSpPr>
            <p:spPr>
              <a:xfrm>
                <a:off x="5029650" y="2160700"/>
                <a:ext cx="9600" cy="142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4"/>
              <p:cNvSpPr/>
              <p:nvPr/>
            </p:nvSpPr>
            <p:spPr>
              <a:xfrm>
                <a:off x="5207875" y="2160700"/>
                <a:ext cx="9600" cy="14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4"/>
              <p:cNvSpPr/>
              <p:nvPr/>
            </p:nvSpPr>
            <p:spPr>
              <a:xfrm rot="5400000">
                <a:off x="5117526" y="20729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4"/>
              <p:cNvSpPr/>
              <p:nvPr/>
            </p:nvSpPr>
            <p:spPr>
              <a:xfrm rot="5400000">
                <a:off x="5117526" y="2207250"/>
                <a:ext cx="9600" cy="18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8" name="Google Shape;1068;p44"/>
          <p:cNvSpPr txBox="1"/>
          <p:nvPr/>
        </p:nvSpPr>
        <p:spPr>
          <a:xfrm>
            <a:off x="2811375" y="513625"/>
            <a:ext cx="35214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Muscles</a:t>
            </a:r>
            <a:endParaRPr b="1" sz="6000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44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4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5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5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77" name="Google Shape;1077;p45"/>
          <p:cNvGrpSpPr/>
          <p:nvPr/>
        </p:nvGrpSpPr>
        <p:grpSpPr>
          <a:xfrm flipH="1">
            <a:off x="3120962" y="1021371"/>
            <a:ext cx="2741830" cy="3991444"/>
            <a:chOff x="2446425" y="1033300"/>
            <a:chExt cx="1176650" cy="1710350"/>
          </a:xfrm>
        </p:grpSpPr>
        <p:sp>
          <p:nvSpPr>
            <p:cNvPr id="1078" name="Google Shape;1078;p4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4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BOTéFatale</a:t>
            </a:r>
            <a:endParaRPr sz="4800"/>
          </a:p>
        </p:txBody>
      </p:sp>
      <p:sp>
        <p:nvSpPr>
          <p:cNvPr id="1085" name="Google Shape;1085;p45"/>
          <p:cNvSpPr txBox="1"/>
          <p:nvPr/>
        </p:nvSpPr>
        <p:spPr>
          <a:xfrm>
            <a:off x="1752950" y="3547325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Muscles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6" name="Google Shape;1086;p45"/>
          <p:cNvSpPr txBox="1"/>
          <p:nvPr/>
        </p:nvSpPr>
        <p:spPr>
          <a:xfrm>
            <a:off x="1651775" y="1910550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Vision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7" name="Google Shape;1087;p45"/>
          <p:cNvSpPr txBox="1"/>
          <p:nvPr/>
        </p:nvSpPr>
        <p:spPr>
          <a:xfrm>
            <a:off x="5483575" y="1065025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Brain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88" name="Google Shape;1088;p45"/>
          <p:cNvCxnSpPr/>
          <p:nvPr/>
        </p:nvCxnSpPr>
        <p:spPr>
          <a:xfrm>
            <a:off x="2917250" y="3741650"/>
            <a:ext cx="881700" cy="1071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45"/>
          <p:cNvCxnSpPr/>
          <p:nvPr/>
        </p:nvCxnSpPr>
        <p:spPr>
          <a:xfrm>
            <a:off x="2816075" y="2084050"/>
            <a:ext cx="896400" cy="1854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45"/>
          <p:cNvCxnSpPr/>
          <p:nvPr/>
        </p:nvCxnSpPr>
        <p:spPr>
          <a:xfrm flipH="1" rot="10800000">
            <a:off x="4888700" y="1301925"/>
            <a:ext cx="974100" cy="2277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6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6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97" name="Google Shape;1097;p46"/>
          <p:cNvSpPr txBox="1"/>
          <p:nvPr/>
        </p:nvSpPr>
        <p:spPr>
          <a:xfrm>
            <a:off x="3072000" y="1014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Lecture du texte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46"/>
          <p:cNvSpPr txBox="1"/>
          <p:nvPr/>
        </p:nvSpPr>
        <p:spPr>
          <a:xfrm>
            <a:off x="2010575" y="2254375"/>
            <a:ext cx="4285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Tesseract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Google cloud vision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46"/>
          <p:cNvSpPr txBox="1"/>
          <p:nvPr/>
        </p:nvSpPr>
        <p:spPr>
          <a:xfrm>
            <a:off x="3072000" y="2330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Vision</a:t>
            </a:r>
            <a:endParaRPr/>
          </a:p>
        </p:txBody>
      </p:sp>
      <p:pic>
        <p:nvPicPr>
          <p:cNvPr id="1100" name="Google Shape;11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75" y="1750996"/>
            <a:ext cx="2044475" cy="11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075" y="3236832"/>
            <a:ext cx="2044476" cy="1150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/>
          <p:nvPr/>
        </p:nvSpPr>
        <p:spPr>
          <a:xfrm>
            <a:off x="1072450" y="17802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4678513" y="17802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4678513" y="318639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1072438" y="318639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des matières</a:t>
            </a:r>
            <a:endParaRPr/>
          </a:p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1979050" y="199355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Règles du jeu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4" name="Google Shape;224;p29"/>
          <p:cNvSpPr txBox="1"/>
          <p:nvPr>
            <p:ph idx="2" type="subTitle"/>
          </p:nvPr>
        </p:nvSpPr>
        <p:spPr>
          <a:xfrm>
            <a:off x="5536900" y="198285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Démonstration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5" name="Google Shape;225;p29"/>
          <p:cNvSpPr txBox="1"/>
          <p:nvPr>
            <p:ph idx="5" type="subTitle"/>
          </p:nvPr>
        </p:nvSpPr>
        <p:spPr>
          <a:xfrm>
            <a:off x="1954938" y="337345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Fonctionnel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6" name="Google Shape;226;p29"/>
          <p:cNvSpPr txBox="1"/>
          <p:nvPr>
            <p:ph idx="6" type="subTitle"/>
          </p:nvPr>
        </p:nvSpPr>
        <p:spPr>
          <a:xfrm>
            <a:off x="5536925" y="341507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Technique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7" name="Google Shape;227;p29"/>
          <p:cNvSpPr txBox="1"/>
          <p:nvPr>
            <p:ph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8" name="Google Shape;228;p29"/>
          <p:cNvSpPr txBox="1"/>
          <p:nvPr>
            <p:ph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9" name="Google Shape;229;p29"/>
          <p:cNvSpPr txBox="1"/>
          <p:nvPr>
            <p:ph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0" name="Google Shape;230;p29"/>
          <p:cNvSpPr txBox="1"/>
          <p:nvPr>
            <p:ph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7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7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08" name="Google Shape;1108;p47"/>
          <p:cNvSpPr txBox="1"/>
          <p:nvPr/>
        </p:nvSpPr>
        <p:spPr>
          <a:xfrm>
            <a:off x="3060600" y="230875"/>
            <a:ext cx="302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Vision</a:t>
            </a:r>
            <a:endParaRPr/>
          </a:p>
        </p:txBody>
      </p:sp>
      <p:sp>
        <p:nvSpPr>
          <p:cNvPr id="1109" name="Google Shape;1109;p47"/>
          <p:cNvSpPr txBox="1"/>
          <p:nvPr/>
        </p:nvSpPr>
        <p:spPr>
          <a:xfrm>
            <a:off x="3072000" y="975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Détection de joueur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10" name="Google Shape;11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00" y="2007600"/>
            <a:ext cx="3781576" cy="21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47"/>
          <p:cNvSpPr txBox="1"/>
          <p:nvPr/>
        </p:nvSpPr>
        <p:spPr>
          <a:xfrm>
            <a:off x="778575" y="2801763"/>
            <a:ext cx="3000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Roboto Mono"/>
              <a:buChar char="●"/>
            </a:pPr>
            <a:r>
              <a:rPr lang="en" sz="11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Modele RetinatNet</a:t>
            </a:r>
            <a:endParaRPr sz="11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1625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Roboto Mono"/>
              <a:buChar char="●"/>
            </a:pPr>
            <a:r>
              <a:rPr lang="en" sz="115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Pre-trained with COCO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8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118" name="Google Shape;1118;p48"/>
          <p:cNvGrpSpPr/>
          <p:nvPr/>
        </p:nvGrpSpPr>
        <p:grpSpPr>
          <a:xfrm flipH="1">
            <a:off x="3120962" y="1021371"/>
            <a:ext cx="2741830" cy="3991444"/>
            <a:chOff x="2446425" y="1033300"/>
            <a:chExt cx="1176650" cy="1710350"/>
          </a:xfrm>
        </p:grpSpPr>
        <p:sp>
          <p:nvSpPr>
            <p:cNvPr id="1119" name="Google Shape;1119;p4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4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BOTéFatale</a:t>
            </a:r>
            <a:endParaRPr sz="4800"/>
          </a:p>
        </p:txBody>
      </p:sp>
      <p:sp>
        <p:nvSpPr>
          <p:cNvPr id="1126" name="Google Shape;1126;p48"/>
          <p:cNvSpPr txBox="1"/>
          <p:nvPr/>
        </p:nvSpPr>
        <p:spPr>
          <a:xfrm>
            <a:off x="1752950" y="3547325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Muscles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7" name="Google Shape;1127;p48"/>
          <p:cNvSpPr txBox="1"/>
          <p:nvPr/>
        </p:nvSpPr>
        <p:spPr>
          <a:xfrm>
            <a:off x="1651775" y="1910550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Vision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48"/>
          <p:cNvSpPr txBox="1"/>
          <p:nvPr/>
        </p:nvSpPr>
        <p:spPr>
          <a:xfrm>
            <a:off x="5483575" y="1065025"/>
            <a:ext cx="1164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Brain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29" name="Google Shape;1129;p48"/>
          <p:cNvCxnSpPr/>
          <p:nvPr/>
        </p:nvCxnSpPr>
        <p:spPr>
          <a:xfrm>
            <a:off x="2917250" y="3741650"/>
            <a:ext cx="881700" cy="1071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48"/>
          <p:cNvCxnSpPr/>
          <p:nvPr/>
        </p:nvCxnSpPr>
        <p:spPr>
          <a:xfrm>
            <a:off x="2816075" y="2084050"/>
            <a:ext cx="896400" cy="1854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48"/>
          <p:cNvCxnSpPr/>
          <p:nvPr/>
        </p:nvCxnSpPr>
        <p:spPr>
          <a:xfrm flipH="1" rot="10800000">
            <a:off x="4888700" y="1301925"/>
            <a:ext cx="974100" cy="227700"/>
          </a:xfrm>
          <a:prstGeom prst="straightConnector1">
            <a:avLst/>
          </a:prstGeom>
          <a:noFill/>
          <a:ln cap="flat" cmpd="sng" w="28575">
            <a:solidFill>
              <a:srgbClr val="60EF0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9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49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38" name="Google Shape;1138;p49"/>
          <p:cNvSpPr txBox="1"/>
          <p:nvPr/>
        </p:nvSpPr>
        <p:spPr>
          <a:xfrm>
            <a:off x="3072000" y="802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Mémorisation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39" name="Google Shape;11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438" y="1761025"/>
            <a:ext cx="6862624" cy="20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49"/>
          <p:cNvSpPr txBox="1"/>
          <p:nvPr/>
        </p:nvSpPr>
        <p:spPr>
          <a:xfrm>
            <a:off x="3234900" y="89600"/>
            <a:ext cx="267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Brain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0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50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47" name="Google Shape;1147;p50"/>
          <p:cNvSpPr txBox="1"/>
          <p:nvPr/>
        </p:nvSpPr>
        <p:spPr>
          <a:xfrm>
            <a:off x="3072000" y="1011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Synthèse Vocale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50"/>
          <p:cNvSpPr txBox="1"/>
          <p:nvPr/>
        </p:nvSpPr>
        <p:spPr>
          <a:xfrm>
            <a:off x="2513750" y="2558825"/>
            <a:ext cx="42855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Génération et clean des logs </a:t>
            </a:r>
            <a:endParaRPr sz="19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Connexion à Discord</a:t>
            </a:r>
            <a:endParaRPr sz="9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50"/>
          <p:cNvSpPr txBox="1"/>
          <p:nvPr/>
        </p:nvSpPr>
        <p:spPr>
          <a:xfrm>
            <a:off x="3309450" y="87900"/>
            <a:ext cx="252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Brain</a:t>
            </a:r>
            <a:endParaRPr/>
          </a:p>
        </p:txBody>
      </p:sp>
      <p:cxnSp>
        <p:nvCxnSpPr>
          <p:cNvPr id="1150" name="Google Shape;1150;p50"/>
          <p:cNvCxnSpPr/>
          <p:nvPr/>
        </p:nvCxnSpPr>
        <p:spPr>
          <a:xfrm>
            <a:off x="1805775" y="2723475"/>
            <a:ext cx="5475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1" name="Google Shape;1151;p50"/>
          <p:cNvCxnSpPr/>
          <p:nvPr/>
        </p:nvCxnSpPr>
        <p:spPr>
          <a:xfrm>
            <a:off x="1805775" y="3282925"/>
            <a:ext cx="5475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1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51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8" name="Google Shape;1158;p51"/>
          <p:cNvSpPr txBox="1"/>
          <p:nvPr/>
        </p:nvSpPr>
        <p:spPr>
          <a:xfrm>
            <a:off x="3072000" y="1011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Synthèse Vocale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51"/>
          <p:cNvSpPr txBox="1"/>
          <p:nvPr/>
        </p:nvSpPr>
        <p:spPr>
          <a:xfrm>
            <a:off x="3309450" y="87900"/>
            <a:ext cx="252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Brain</a:t>
            </a:r>
            <a:endParaRPr/>
          </a:p>
        </p:txBody>
      </p:sp>
      <p:sp>
        <p:nvSpPr>
          <p:cNvPr id="1160" name="Google Shape;1160;p51"/>
          <p:cNvSpPr txBox="1"/>
          <p:nvPr/>
        </p:nvSpPr>
        <p:spPr>
          <a:xfrm>
            <a:off x="5614275" y="2215125"/>
            <a:ext cx="30000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Résumé d’abstraction</a:t>
            </a:r>
            <a:endParaRPr sz="1100">
              <a:solidFill>
                <a:schemeClr val="lt1"/>
              </a:solidFill>
            </a:endParaRPr>
          </a:p>
          <a:p>
            <a:pPr indent="0" lvl="0" marL="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Pré-entraîné sur des articles de Kaggle.</a:t>
            </a:r>
            <a:endParaRPr sz="1100">
              <a:solidFill>
                <a:schemeClr val="lt1"/>
              </a:solidFill>
            </a:endParaRPr>
          </a:p>
          <a:p>
            <a:pPr indent="0" lvl="0" marL="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</a:endParaRPr>
          </a:p>
        </p:txBody>
      </p:sp>
      <p:pic>
        <p:nvPicPr>
          <p:cNvPr id="1161" name="Google Shape;11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26" y="2671699"/>
            <a:ext cx="4648848" cy="17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51"/>
          <p:cNvSpPr txBox="1"/>
          <p:nvPr/>
        </p:nvSpPr>
        <p:spPr>
          <a:xfrm>
            <a:off x="1560338" y="1987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Modèle T5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2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52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69" name="Google Shape;1169;p52"/>
          <p:cNvSpPr txBox="1"/>
          <p:nvPr/>
        </p:nvSpPr>
        <p:spPr>
          <a:xfrm>
            <a:off x="3072000" y="797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Synthése Vocale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52"/>
          <p:cNvSpPr txBox="1"/>
          <p:nvPr/>
        </p:nvSpPr>
        <p:spPr>
          <a:xfrm>
            <a:off x="6625425" y="2384325"/>
            <a:ext cx="234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 crossed Black in storage and Blue in admin while going to do Swipe Card task. At the end I was doing my tasks at lower engine then electrical and I crossed paths with Green. Arnaud is suspect.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1" name="Google Shape;1171;p52"/>
          <p:cNvSpPr txBox="1"/>
          <p:nvPr/>
        </p:nvSpPr>
        <p:spPr>
          <a:xfrm>
            <a:off x="224925" y="1197225"/>
            <a:ext cx="5680200" cy="3855900"/>
          </a:xfrm>
          <a:prstGeom prst="rect">
            <a:avLst/>
          </a:prstGeom>
          <a:solidFill>
            <a:srgbClr val="081D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E"/>
                </a:solidFill>
                <a:highlight>
                  <a:srgbClr val="081D32"/>
                </a:highlight>
                <a:latin typeface="Courier New"/>
                <a:ea typeface="Courier New"/>
                <a:cs typeface="Courier New"/>
                <a:sym typeface="Courier New"/>
              </a:rPr>
              <a:t>I walked the floor of storage. I have walked the floor of cafeteria. I entered storage. I entered electrical. I entered storage. I saw Black. I saw more Black. I entered electrical. I have finished the Calibrate Distributor task. I entered storage. I entered shields. I entered oxygen. I entered weapons. I entered cafeteria. I entered admin. I saw Blue. I saw more Blue. I finished the Swipe Card task. I walked the floor of storage. I walked the floor of electrical. I have finished the Calibrate Distributor task. I entered storage. I have walked on shields soil. I entered oxygen. I have walked on shields soil. I walked the floor of storage. I walked the floor of electrical. I have finished the Calibrate Distributor task. I walked the floor of storage. I entered shields. I entered oxygen. I entered shields. I walked the floor of storage. I walked the floor of electrical. I have finished the Calibrate Distributor task. I finished the Divert Power task. I entered lower engine. I have stepped on the floor of security. I saw Green. I saw more Green. I finished the Accept Power (security) task.</a:t>
            </a:r>
            <a:endParaRPr sz="1050">
              <a:solidFill>
                <a:srgbClr val="FFFFFE"/>
              </a:solidFill>
              <a:highlight>
                <a:srgbClr val="081D3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2" name="Google Shape;1172;p52"/>
          <p:cNvSpPr txBox="1"/>
          <p:nvPr/>
        </p:nvSpPr>
        <p:spPr>
          <a:xfrm>
            <a:off x="3330450" y="68275"/>
            <a:ext cx="248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Brain</a:t>
            </a:r>
            <a:endParaRPr/>
          </a:p>
        </p:txBody>
      </p:sp>
      <p:cxnSp>
        <p:nvCxnSpPr>
          <p:cNvPr id="1173" name="Google Shape;1173;p52"/>
          <p:cNvCxnSpPr>
            <a:stCxn id="1171" idx="3"/>
          </p:cNvCxnSpPr>
          <p:nvPr/>
        </p:nvCxnSpPr>
        <p:spPr>
          <a:xfrm flipH="1" rot="10800000">
            <a:off x="5905125" y="3120975"/>
            <a:ext cx="720300" cy="4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3"/>
          <p:cNvSpPr txBox="1"/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53"/>
          <p:cNvSpPr txBox="1"/>
          <p:nvPr>
            <p:ph idx="1" type="subTitle"/>
          </p:nvPr>
        </p:nvSpPr>
        <p:spPr>
          <a:xfrm>
            <a:off x="2900588" y="2992650"/>
            <a:ext cx="3342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53"/>
          <p:cNvSpPr txBox="1"/>
          <p:nvPr>
            <p:ph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54"/>
          <p:cNvSpPr txBox="1"/>
          <p:nvPr>
            <p:ph idx="1" type="subTitle"/>
          </p:nvPr>
        </p:nvSpPr>
        <p:spPr>
          <a:xfrm>
            <a:off x="648275" y="17985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Généralisation</a:t>
            </a:r>
            <a:endParaRPr/>
          </a:p>
        </p:txBody>
      </p:sp>
      <p:sp>
        <p:nvSpPr>
          <p:cNvPr id="1186" name="Google Shape;1186;p54"/>
          <p:cNvSpPr txBox="1"/>
          <p:nvPr>
            <p:ph idx="2" type="subTitle"/>
          </p:nvPr>
        </p:nvSpPr>
        <p:spPr>
          <a:xfrm>
            <a:off x="648300" y="20727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Adaptation sur toute les cartes/ tâches</a:t>
            </a:r>
            <a:endParaRPr/>
          </a:p>
        </p:txBody>
      </p:sp>
      <p:sp>
        <p:nvSpPr>
          <p:cNvPr id="1187" name="Google Shape;1187;p54"/>
          <p:cNvSpPr txBox="1"/>
          <p:nvPr>
            <p:ph idx="3" type="subTitle"/>
          </p:nvPr>
        </p:nvSpPr>
        <p:spPr>
          <a:xfrm>
            <a:off x="578925" y="3205375"/>
            <a:ext cx="3313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Détection joueurs</a:t>
            </a:r>
            <a:endParaRPr/>
          </a:p>
        </p:txBody>
      </p:sp>
      <p:sp>
        <p:nvSpPr>
          <p:cNvPr id="1188" name="Google Shape;1188;p54"/>
          <p:cNvSpPr txBox="1"/>
          <p:nvPr>
            <p:ph idx="4" type="subTitle"/>
          </p:nvPr>
        </p:nvSpPr>
        <p:spPr>
          <a:xfrm>
            <a:off x="601775" y="3479625"/>
            <a:ext cx="29262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Amélioration vitesse ou </a:t>
            </a:r>
            <a:r>
              <a:rPr lang="en"/>
              <a:t>délocalisation</a:t>
            </a:r>
            <a:r>
              <a:rPr lang="en"/>
              <a:t> Modèle</a:t>
            </a:r>
            <a:endParaRPr/>
          </a:p>
        </p:txBody>
      </p:sp>
      <p:sp>
        <p:nvSpPr>
          <p:cNvPr id="1189" name="Google Shape;1189;p54"/>
          <p:cNvSpPr txBox="1"/>
          <p:nvPr>
            <p:ph idx="7" type="subTitle"/>
          </p:nvPr>
        </p:nvSpPr>
        <p:spPr>
          <a:xfrm>
            <a:off x="5224850" y="1798500"/>
            <a:ext cx="31101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Interaction</a:t>
            </a:r>
            <a:endParaRPr/>
          </a:p>
        </p:txBody>
      </p:sp>
      <p:sp>
        <p:nvSpPr>
          <p:cNvPr id="1190" name="Google Shape;1190;p54"/>
          <p:cNvSpPr txBox="1"/>
          <p:nvPr>
            <p:ph idx="8" type="subTitle"/>
          </p:nvPr>
        </p:nvSpPr>
        <p:spPr>
          <a:xfrm>
            <a:off x="5645150" y="20787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Ajouter question réponse avec les joueurs</a:t>
            </a:r>
            <a:endParaRPr/>
          </a:p>
        </p:txBody>
      </p:sp>
      <p:sp>
        <p:nvSpPr>
          <p:cNvPr id="1191" name="Google Shape;1191;p5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192" name="Google Shape;1192;p54"/>
          <p:cNvGrpSpPr/>
          <p:nvPr/>
        </p:nvGrpSpPr>
        <p:grpSpPr>
          <a:xfrm>
            <a:off x="3124838" y="1627025"/>
            <a:ext cx="2894775" cy="2902348"/>
            <a:chOff x="3124838" y="1627025"/>
            <a:chExt cx="2894775" cy="2902348"/>
          </a:xfrm>
        </p:grpSpPr>
        <p:grpSp>
          <p:nvGrpSpPr>
            <p:cNvPr id="1193" name="Google Shape;1193;p54"/>
            <p:cNvGrpSpPr/>
            <p:nvPr/>
          </p:nvGrpSpPr>
          <p:grpSpPr>
            <a:xfrm rot="-2540491">
              <a:off x="3575187" y="2023437"/>
              <a:ext cx="1994077" cy="2109524"/>
              <a:chOff x="3912725" y="1223973"/>
              <a:chExt cx="1993924" cy="2109362"/>
            </a:xfrm>
          </p:grpSpPr>
          <p:grpSp>
            <p:nvGrpSpPr>
              <p:cNvPr id="1194" name="Google Shape;1194;p54"/>
              <p:cNvGrpSpPr/>
              <p:nvPr/>
            </p:nvGrpSpPr>
            <p:grpSpPr>
              <a:xfrm>
                <a:off x="4000482" y="1223973"/>
                <a:ext cx="1906167" cy="2109362"/>
                <a:chOff x="4000482" y="1243023"/>
                <a:chExt cx="1906167" cy="2109362"/>
              </a:xfrm>
            </p:grpSpPr>
            <p:sp>
              <p:nvSpPr>
                <p:cNvPr id="1195" name="Google Shape;1195;p54"/>
                <p:cNvSpPr/>
                <p:nvPr/>
              </p:nvSpPr>
              <p:spPr>
                <a:xfrm flipH="1">
                  <a:off x="5634909" y="1499641"/>
                  <a:ext cx="164982" cy="637200"/>
                </a:xfrm>
                <a:custGeom>
                  <a:rect b="b" l="l" r="r" t="t"/>
                  <a:pathLst>
                    <a:path extrusionOk="0" h="7037" w="182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1" y="322"/>
                        <a:pt x="595" y="917"/>
                        <a:pt x="560" y="1453"/>
                      </a:cubicBezTo>
                      <a:cubicBezTo>
                        <a:pt x="536" y="2000"/>
                        <a:pt x="369" y="2524"/>
                        <a:pt x="298" y="3060"/>
                      </a:cubicBezTo>
                      <a:cubicBezTo>
                        <a:pt x="107" y="4584"/>
                        <a:pt x="750" y="5989"/>
                        <a:pt x="1822" y="7037"/>
                      </a:cubicBezTo>
                      <a:cubicBezTo>
                        <a:pt x="1464" y="6370"/>
                        <a:pt x="1357" y="5620"/>
                        <a:pt x="1381" y="4870"/>
                      </a:cubicBezTo>
                      <a:cubicBezTo>
                        <a:pt x="1405" y="3953"/>
                        <a:pt x="1572" y="3048"/>
                        <a:pt x="1453" y="2143"/>
                      </a:cubicBezTo>
                      <a:cubicBezTo>
                        <a:pt x="1334" y="1250"/>
                        <a:pt x="857" y="31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54"/>
                <p:cNvSpPr/>
                <p:nvPr/>
              </p:nvSpPr>
              <p:spPr>
                <a:xfrm flipH="1">
                  <a:off x="5723285" y="1243023"/>
                  <a:ext cx="183364" cy="174761"/>
                </a:xfrm>
                <a:custGeom>
                  <a:rect b="b" l="l" r="r" t="t"/>
                  <a:pathLst>
                    <a:path extrusionOk="0" h="1930" w="2025">
                      <a:moveTo>
                        <a:pt x="0" y="0"/>
                      </a:moveTo>
                      <a:cubicBezTo>
                        <a:pt x="179" y="1024"/>
                        <a:pt x="1000" y="1798"/>
                        <a:pt x="2024" y="1929"/>
                      </a:cubicBezTo>
                      <a:cubicBezTo>
                        <a:pt x="1405" y="1203"/>
                        <a:pt x="822" y="50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54"/>
                <p:cNvSpPr/>
                <p:nvPr/>
              </p:nvSpPr>
              <p:spPr>
                <a:xfrm flipH="1">
                  <a:off x="4000482" y="1318270"/>
                  <a:ext cx="1683053" cy="2034115"/>
                </a:xfrm>
                <a:custGeom>
                  <a:rect b="b" l="l" r="r" t="t"/>
                  <a:pathLst>
                    <a:path extrusionOk="0" h="22464" w="18587">
                      <a:moveTo>
                        <a:pt x="486" y="0"/>
                      </a:moveTo>
                      <a:cubicBezTo>
                        <a:pt x="324" y="0"/>
                        <a:pt x="161" y="20"/>
                        <a:pt x="1" y="62"/>
                      </a:cubicBezTo>
                      <a:cubicBezTo>
                        <a:pt x="1013" y="455"/>
                        <a:pt x="1465" y="1563"/>
                        <a:pt x="1573" y="2646"/>
                      </a:cubicBezTo>
                      <a:cubicBezTo>
                        <a:pt x="1680" y="3730"/>
                        <a:pt x="1453" y="4825"/>
                        <a:pt x="1370" y="5908"/>
                      </a:cubicBezTo>
                      <a:cubicBezTo>
                        <a:pt x="1251" y="7659"/>
                        <a:pt x="1561" y="9468"/>
                        <a:pt x="2465" y="10969"/>
                      </a:cubicBezTo>
                      <a:cubicBezTo>
                        <a:pt x="3382" y="12469"/>
                        <a:pt x="5740" y="14243"/>
                        <a:pt x="7478" y="14457"/>
                      </a:cubicBezTo>
                      <a:cubicBezTo>
                        <a:pt x="7038" y="14625"/>
                        <a:pt x="6489" y="14689"/>
                        <a:pt x="5912" y="14689"/>
                      </a:cubicBezTo>
                      <a:cubicBezTo>
                        <a:pt x="4974" y="14689"/>
                        <a:pt x="3960" y="14519"/>
                        <a:pt x="3216" y="14350"/>
                      </a:cubicBezTo>
                      <a:cubicBezTo>
                        <a:pt x="2001" y="14064"/>
                        <a:pt x="930" y="13302"/>
                        <a:pt x="620" y="12100"/>
                      </a:cubicBezTo>
                      <a:lnTo>
                        <a:pt x="620" y="12100"/>
                      </a:lnTo>
                      <a:cubicBezTo>
                        <a:pt x="263" y="13243"/>
                        <a:pt x="989" y="14481"/>
                        <a:pt x="1918" y="15231"/>
                      </a:cubicBezTo>
                      <a:cubicBezTo>
                        <a:pt x="2858" y="15969"/>
                        <a:pt x="4001" y="16422"/>
                        <a:pt x="4978" y="17136"/>
                      </a:cubicBezTo>
                      <a:cubicBezTo>
                        <a:pt x="6418" y="18207"/>
                        <a:pt x="7371" y="19851"/>
                        <a:pt x="8764" y="20994"/>
                      </a:cubicBezTo>
                      <a:cubicBezTo>
                        <a:pt x="9890" y="21920"/>
                        <a:pt x="11362" y="22463"/>
                        <a:pt x="12804" y="22463"/>
                      </a:cubicBezTo>
                      <a:cubicBezTo>
                        <a:pt x="13679" y="22463"/>
                        <a:pt x="14543" y="22263"/>
                        <a:pt x="15312" y="21827"/>
                      </a:cubicBezTo>
                      <a:cubicBezTo>
                        <a:pt x="15610" y="21648"/>
                        <a:pt x="15896" y="21446"/>
                        <a:pt x="16146" y="21220"/>
                      </a:cubicBezTo>
                      <a:lnTo>
                        <a:pt x="16146" y="21220"/>
                      </a:lnTo>
                      <a:cubicBezTo>
                        <a:pt x="15462" y="21708"/>
                        <a:pt x="14649" y="21972"/>
                        <a:pt x="13814" y="21972"/>
                      </a:cubicBezTo>
                      <a:cubicBezTo>
                        <a:pt x="13632" y="21972"/>
                        <a:pt x="13448" y="21960"/>
                        <a:pt x="13264" y="21934"/>
                      </a:cubicBezTo>
                      <a:cubicBezTo>
                        <a:pt x="12169" y="21767"/>
                        <a:pt x="11240" y="21041"/>
                        <a:pt x="11121" y="19934"/>
                      </a:cubicBezTo>
                      <a:lnTo>
                        <a:pt x="11121" y="19934"/>
                      </a:lnTo>
                      <a:cubicBezTo>
                        <a:pt x="11529" y="20260"/>
                        <a:pt x="12017" y="20530"/>
                        <a:pt x="12529" y="20530"/>
                      </a:cubicBezTo>
                      <a:cubicBezTo>
                        <a:pt x="12540" y="20530"/>
                        <a:pt x="12551" y="20529"/>
                        <a:pt x="12562" y="20529"/>
                      </a:cubicBezTo>
                      <a:cubicBezTo>
                        <a:pt x="13098" y="20505"/>
                        <a:pt x="13634" y="20101"/>
                        <a:pt x="13645" y="19565"/>
                      </a:cubicBezTo>
                      <a:cubicBezTo>
                        <a:pt x="13645" y="19148"/>
                        <a:pt x="13324" y="18767"/>
                        <a:pt x="12931" y="18612"/>
                      </a:cubicBezTo>
                      <a:cubicBezTo>
                        <a:pt x="12692" y="18535"/>
                        <a:pt x="12444" y="18495"/>
                        <a:pt x="12195" y="18495"/>
                      </a:cubicBezTo>
                      <a:cubicBezTo>
                        <a:pt x="12023" y="18495"/>
                        <a:pt x="11851" y="18514"/>
                        <a:pt x="11681" y="18553"/>
                      </a:cubicBezTo>
                      <a:cubicBezTo>
                        <a:pt x="11264" y="18624"/>
                        <a:pt x="10859" y="18755"/>
                        <a:pt x="10431" y="18791"/>
                      </a:cubicBezTo>
                      <a:cubicBezTo>
                        <a:pt x="10348" y="18799"/>
                        <a:pt x="10265" y="18803"/>
                        <a:pt x="10183" y="18803"/>
                      </a:cubicBezTo>
                      <a:cubicBezTo>
                        <a:pt x="9645" y="18803"/>
                        <a:pt x="9109" y="18638"/>
                        <a:pt x="8645" y="18338"/>
                      </a:cubicBezTo>
                      <a:cubicBezTo>
                        <a:pt x="8133" y="17993"/>
                        <a:pt x="7883" y="17481"/>
                        <a:pt x="7788" y="16862"/>
                      </a:cubicBezTo>
                      <a:lnTo>
                        <a:pt x="7788" y="16862"/>
                      </a:lnTo>
                      <a:cubicBezTo>
                        <a:pt x="8228" y="17434"/>
                        <a:pt x="8978" y="17684"/>
                        <a:pt x="9693" y="17731"/>
                      </a:cubicBezTo>
                      <a:cubicBezTo>
                        <a:pt x="9791" y="17738"/>
                        <a:pt x="9890" y="17741"/>
                        <a:pt x="9989" y="17741"/>
                      </a:cubicBezTo>
                      <a:cubicBezTo>
                        <a:pt x="10604" y="17741"/>
                        <a:pt x="11220" y="17626"/>
                        <a:pt x="11836" y="17565"/>
                      </a:cubicBezTo>
                      <a:cubicBezTo>
                        <a:pt x="12071" y="17541"/>
                        <a:pt x="12309" y="17525"/>
                        <a:pt x="12547" y="17525"/>
                      </a:cubicBezTo>
                      <a:cubicBezTo>
                        <a:pt x="13033" y="17525"/>
                        <a:pt x="13515" y="17591"/>
                        <a:pt x="13955" y="17791"/>
                      </a:cubicBezTo>
                      <a:cubicBezTo>
                        <a:pt x="14610" y="18100"/>
                        <a:pt x="15205" y="18648"/>
                        <a:pt x="15146" y="19374"/>
                      </a:cubicBezTo>
                      <a:cubicBezTo>
                        <a:pt x="15562" y="17981"/>
                        <a:pt x="14955" y="16493"/>
                        <a:pt x="13705" y="15779"/>
                      </a:cubicBezTo>
                      <a:cubicBezTo>
                        <a:pt x="12788" y="15290"/>
                        <a:pt x="11669" y="15302"/>
                        <a:pt x="10740" y="14826"/>
                      </a:cubicBezTo>
                      <a:cubicBezTo>
                        <a:pt x="9371" y="14112"/>
                        <a:pt x="8728" y="12278"/>
                        <a:pt x="9347" y="10861"/>
                      </a:cubicBezTo>
                      <a:lnTo>
                        <a:pt x="9347" y="10861"/>
                      </a:lnTo>
                      <a:cubicBezTo>
                        <a:pt x="9276" y="12254"/>
                        <a:pt x="10324" y="13457"/>
                        <a:pt x="11645" y="13897"/>
                      </a:cubicBezTo>
                      <a:cubicBezTo>
                        <a:pt x="12645" y="14231"/>
                        <a:pt x="13741" y="14064"/>
                        <a:pt x="14765" y="14302"/>
                      </a:cubicBezTo>
                      <a:cubicBezTo>
                        <a:pt x="17063" y="14862"/>
                        <a:pt x="18325" y="17315"/>
                        <a:pt x="17467" y="19493"/>
                      </a:cubicBezTo>
                      <a:cubicBezTo>
                        <a:pt x="17944" y="18541"/>
                        <a:pt x="18265" y="17505"/>
                        <a:pt x="18384" y="16433"/>
                      </a:cubicBezTo>
                      <a:cubicBezTo>
                        <a:pt x="18587" y="14802"/>
                        <a:pt x="18432" y="13076"/>
                        <a:pt x="17575" y="11671"/>
                      </a:cubicBezTo>
                      <a:cubicBezTo>
                        <a:pt x="16586" y="10064"/>
                        <a:pt x="14800" y="9123"/>
                        <a:pt x="13050" y="8421"/>
                      </a:cubicBezTo>
                      <a:cubicBezTo>
                        <a:pt x="12264" y="8111"/>
                        <a:pt x="11419" y="7790"/>
                        <a:pt x="10978" y="7087"/>
                      </a:cubicBezTo>
                      <a:cubicBezTo>
                        <a:pt x="10574" y="6432"/>
                        <a:pt x="10609" y="5599"/>
                        <a:pt x="10586" y="4825"/>
                      </a:cubicBezTo>
                      <a:cubicBezTo>
                        <a:pt x="10526" y="3539"/>
                        <a:pt x="10205" y="2182"/>
                        <a:pt x="9300" y="1253"/>
                      </a:cubicBezTo>
                      <a:cubicBezTo>
                        <a:pt x="8744" y="683"/>
                        <a:pt x="7932" y="337"/>
                        <a:pt x="7152" y="337"/>
                      </a:cubicBezTo>
                      <a:cubicBezTo>
                        <a:pt x="6661" y="337"/>
                        <a:pt x="6182" y="474"/>
                        <a:pt x="5787" y="777"/>
                      </a:cubicBezTo>
                      <a:cubicBezTo>
                        <a:pt x="6478" y="848"/>
                        <a:pt x="7109" y="1015"/>
                        <a:pt x="7645" y="1455"/>
                      </a:cubicBezTo>
                      <a:cubicBezTo>
                        <a:pt x="8180" y="1896"/>
                        <a:pt x="8538" y="2587"/>
                        <a:pt x="8490" y="3277"/>
                      </a:cubicBezTo>
                      <a:cubicBezTo>
                        <a:pt x="8442" y="3932"/>
                        <a:pt x="8061" y="4503"/>
                        <a:pt x="7490" y="4801"/>
                      </a:cubicBezTo>
                      <a:cubicBezTo>
                        <a:pt x="7241" y="4918"/>
                        <a:pt x="6973" y="4976"/>
                        <a:pt x="6706" y="4976"/>
                      </a:cubicBezTo>
                      <a:cubicBezTo>
                        <a:pt x="6346" y="4976"/>
                        <a:pt x="5988" y="4870"/>
                        <a:pt x="5680" y="4658"/>
                      </a:cubicBezTo>
                      <a:cubicBezTo>
                        <a:pt x="5156" y="4277"/>
                        <a:pt x="4882" y="3634"/>
                        <a:pt x="4978" y="2991"/>
                      </a:cubicBezTo>
                      <a:lnTo>
                        <a:pt x="4978" y="2991"/>
                      </a:lnTo>
                      <a:cubicBezTo>
                        <a:pt x="4263" y="3456"/>
                        <a:pt x="4180" y="4480"/>
                        <a:pt x="4561" y="5230"/>
                      </a:cubicBezTo>
                      <a:cubicBezTo>
                        <a:pt x="4954" y="5968"/>
                        <a:pt x="5716" y="6480"/>
                        <a:pt x="6490" y="6825"/>
                      </a:cubicBezTo>
                      <a:cubicBezTo>
                        <a:pt x="7168" y="7135"/>
                        <a:pt x="7990" y="7492"/>
                        <a:pt x="8109" y="8218"/>
                      </a:cubicBezTo>
                      <a:cubicBezTo>
                        <a:pt x="8157" y="8623"/>
                        <a:pt x="8014" y="9016"/>
                        <a:pt x="7728" y="9302"/>
                      </a:cubicBezTo>
                      <a:cubicBezTo>
                        <a:pt x="7378" y="9658"/>
                        <a:pt x="6893" y="9821"/>
                        <a:pt x="6396" y="9821"/>
                      </a:cubicBezTo>
                      <a:cubicBezTo>
                        <a:pt x="5913" y="9821"/>
                        <a:pt x="5419" y="9667"/>
                        <a:pt x="5025" y="9385"/>
                      </a:cubicBezTo>
                      <a:cubicBezTo>
                        <a:pt x="4228" y="8813"/>
                        <a:pt x="3799" y="7837"/>
                        <a:pt x="3608" y="6873"/>
                      </a:cubicBezTo>
                      <a:cubicBezTo>
                        <a:pt x="3430" y="5908"/>
                        <a:pt x="3466" y="4920"/>
                        <a:pt x="3394" y="3932"/>
                      </a:cubicBezTo>
                      <a:cubicBezTo>
                        <a:pt x="3323" y="2956"/>
                        <a:pt x="3120" y="1944"/>
                        <a:pt x="2549" y="1146"/>
                      </a:cubicBezTo>
                      <a:cubicBezTo>
                        <a:pt x="2074" y="483"/>
                        <a:pt x="1286" y="0"/>
                        <a:pt x="48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54"/>
                <p:cNvSpPr/>
                <p:nvPr/>
              </p:nvSpPr>
              <p:spPr>
                <a:xfrm flipH="1">
                  <a:off x="4450066" y="1728189"/>
                  <a:ext cx="262052" cy="285776"/>
                </a:xfrm>
                <a:custGeom>
                  <a:rect b="b" l="l" r="r" t="t"/>
                  <a:pathLst>
                    <a:path extrusionOk="0" h="3156" w="2894">
                      <a:moveTo>
                        <a:pt x="370" y="0"/>
                      </a:moveTo>
                      <a:cubicBezTo>
                        <a:pt x="0" y="1596"/>
                        <a:pt x="1191" y="3120"/>
                        <a:pt x="2834" y="3155"/>
                      </a:cubicBezTo>
                      <a:cubicBezTo>
                        <a:pt x="2894" y="2941"/>
                        <a:pt x="2596" y="2715"/>
                        <a:pt x="2417" y="2584"/>
                      </a:cubicBezTo>
                      <a:cubicBezTo>
                        <a:pt x="2227" y="2465"/>
                        <a:pt x="2024" y="2370"/>
                        <a:pt x="1810" y="2298"/>
                      </a:cubicBezTo>
                      <a:cubicBezTo>
                        <a:pt x="893" y="1905"/>
                        <a:pt x="322" y="100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99" name="Google Shape;1199;p54"/>
              <p:cNvSpPr/>
              <p:nvPr/>
            </p:nvSpPr>
            <p:spPr>
              <a:xfrm>
                <a:off x="3912725" y="2095500"/>
                <a:ext cx="1228800" cy="1228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0" name="Google Shape;1200;p54"/>
            <p:cNvGrpSpPr/>
            <p:nvPr/>
          </p:nvGrpSpPr>
          <p:grpSpPr>
            <a:xfrm flipH="1">
              <a:off x="4075634" y="3209032"/>
              <a:ext cx="992740" cy="963358"/>
              <a:chOff x="2446425" y="1033300"/>
              <a:chExt cx="1176650" cy="1141825"/>
            </a:xfrm>
          </p:grpSpPr>
          <p:sp>
            <p:nvSpPr>
              <p:cNvPr id="1201" name="Google Shape;1201;p54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54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54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54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5" name="Google Shape;1205;p54"/>
          <p:cNvSpPr/>
          <p:nvPr/>
        </p:nvSpPr>
        <p:spPr>
          <a:xfrm>
            <a:off x="4552000" y="3320900"/>
            <a:ext cx="276300" cy="6573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54"/>
          <p:cNvSpPr txBox="1"/>
          <p:nvPr>
            <p:ph idx="7" type="subTitle"/>
          </p:nvPr>
        </p:nvSpPr>
        <p:spPr>
          <a:xfrm>
            <a:off x="5224850" y="3046375"/>
            <a:ext cx="31101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Rôle imposteur</a:t>
            </a:r>
            <a:endParaRPr/>
          </a:p>
        </p:txBody>
      </p:sp>
      <p:sp>
        <p:nvSpPr>
          <p:cNvPr id="1207" name="Google Shape;1207;p54"/>
          <p:cNvSpPr txBox="1"/>
          <p:nvPr>
            <p:ph idx="8" type="subTitle"/>
          </p:nvPr>
        </p:nvSpPr>
        <p:spPr>
          <a:xfrm>
            <a:off x="5440175" y="3326600"/>
            <a:ext cx="28947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Rendre le rôle imposteur plus intelligent, utiliser vents, mentir sur son chemin, saboter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Merci!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Avez-vous des questions?</a:t>
            </a:r>
            <a:endParaRPr b="0"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3" name="Google Shape;1213;p55"/>
          <p:cNvGrpSpPr/>
          <p:nvPr/>
        </p:nvGrpSpPr>
        <p:grpSpPr>
          <a:xfrm>
            <a:off x="3239046" y="2033425"/>
            <a:ext cx="1176650" cy="1710350"/>
            <a:chOff x="2446425" y="1033300"/>
            <a:chExt cx="1176650" cy="1710350"/>
          </a:xfrm>
        </p:grpSpPr>
        <p:sp>
          <p:nvSpPr>
            <p:cNvPr id="1214" name="Google Shape;1214;p5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rgbClr val="B4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55"/>
          <p:cNvGrpSpPr/>
          <p:nvPr/>
        </p:nvGrpSpPr>
        <p:grpSpPr>
          <a:xfrm>
            <a:off x="991638" y="2032700"/>
            <a:ext cx="1587425" cy="1732200"/>
            <a:chOff x="587275" y="1794575"/>
            <a:chExt cx="1587425" cy="1732200"/>
          </a:xfrm>
        </p:grpSpPr>
        <p:sp>
          <p:nvSpPr>
            <p:cNvPr id="1221" name="Google Shape;1221;p55"/>
            <p:cNvSpPr/>
            <p:nvPr/>
          </p:nvSpPr>
          <p:spPr>
            <a:xfrm>
              <a:off x="789075" y="2044125"/>
              <a:ext cx="1344825" cy="1445575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777475" y="2006925"/>
              <a:ext cx="1397225" cy="1519850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629225" y="1831875"/>
              <a:ext cx="1252275" cy="1056100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5"/>
            <p:cNvSpPr/>
            <p:nvPr/>
          </p:nvSpPr>
          <p:spPr>
            <a:xfrm>
              <a:off x="587275" y="1794575"/>
              <a:ext cx="1259700" cy="1130650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5"/>
            <p:cNvSpPr/>
            <p:nvPr/>
          </p:nvSpPr>
          <p:spPr>
            <a:xfrm>
              <a:off x="962900" y="1929800"/>
              <a:ext cx="735825" cy="532425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rgbClr val="B4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5"/>
            <p:cNvSpPr/>
            <p:nvPr/>
          </p:nvSpPr>
          <p:spPr>
            <a:xfrm>
              <a:off x="945650" y="1893800"/>
              <a:ext cx="792675" cy="605775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55"/>
          <p:cNvGrpSpPr/>
          <p:nvPr/>
        </p:nvGrpSpPr>
        <p:grpSpPr>
          <a:xfrm>
            <a:off x="6906063" y="2610875"/>
            <a:ext cx="1246300" cy="1045075"/>
            <a:chOff x="5882575" y="2372750"/>
            <a:chExt cx="1246300" cy="1045075"/>
          </a:xfrm>
        </p:grpSpPr>
        <p:sp>
          <p:nvSpPr>
            <p:cNvPr id="1228" name="Google Shape;1228;p55"/>
            <p:cNvSpPr/>
            <p:nvPr/>
          </p:nvSpPr>
          <p:spPr>
            <a:xfrm>
              <a:off x="6308525" y="2778025"/>
              <a:ext cx="777500" cy="557475"/>
            </a:xfrm>
            <a:custGeom>
              <a:rect b="b" l="l" r="r" t="t"/>
              <a:pathLst>
                <a:path extrusionOk="0" h="22299" w="31100">
                  <a:moveTo>
                    <a:pt x="22424" y="1"/>
                  </a:moveTo>
                  <a:cubicBezTo>
                    <a:pt x="21252" y="1"/>
                    <a:pt x="20061" y="274"/>
                    <a:pt x="18943" y="851"/>
                  </a:cubicBezTo>
                  <a:lnTo>
                    <a:pt x="5191" y="7947"/>
                  </a:lnTo>
                  <a:cubicBezTo>
                    <a:pt x="1453" y="9876"/>
                    <a:pt x="0" y="14436"/>
                    <a:pt x="1929" y="18174"/>
                  </a:cubicBezTo>
                  <a:cubicBezTo>
                    <a:pt x="3281" y="20795"/>
                    <a:pt x="5926" y="22298"/>
                    <a:pt x="8675" y="22298"/>
                  </a:cubicBezTo>
                  <a:cubicBezTo>
                    <a:pt x="9848" y="22298"/>
                    <a:pt x="11039" y="22025"/>
                    <a:pt x="12156" y="21449"/>
                  </a:cubicBezTo>
                  <a:lnTo>
                    <a:pt x="25908" y="14352"/>
                  </a:lnTo>
                  <a:cubicBezTo>
                    <a:pt x="29647" y="12424"/>
                    <a:pt x="31099" y="7864"/>
                    <a:pt x="29170" y="4125"/>
                  </a:cubicBezTo>
                  <a:cubicBezTo>
                    <a:pt x="27818" y="1504"/>
                    <a:pt x="25173" y="1"/>
                    <a:pt x="22424" y="1"/>
                  </a:cubicBezTo>
                  <a:close/>
                </a:path>
              </a:pathLst>
            </a:custGeom>
            <a:solidFill>
              <a:srgbClr val="C62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5"/>
            <p:cNvSpPr/>
            <p:nvPr/>
          </p:nvSpPr>
          <p:spPr>
            <a:xfrm>
              <a:off x="6279950" y="2741075"/>
              <a:ext cx="848925" cy="631525"/>
            </a:xfrm>
            <a:custGeom>
              <a:rect b="b" l="l" r="r" t="t"/>
              <a:pathLst>
                <a:path extrusionOk="0" h="25261" w="33957">
                  <a:moveTo>
                    <a:pt x="23563" y="2984"/>
                  </a:moveTo>
                  <a:cubicBezTo>
                    <a:pt x="24194" y="2984"/>
                    <a:pt x="24825" y="3079"/>
                    <a:pt x="25432" y="3281"/>
                  </a:cubicBezTo>
                  <a:cubicBezTo>
                    <a:pt x="27789" y="4031"/>
                    <a:pt x="29456" y="6115"/>
                    <a:pt x="29659" y="8580"/>
                  </a:cubicBezTo>
                  <a:cubicBezTo>
                    <a:pt x="29873" y="11032"/>
                    <a:pt x="28575" y="13378"/>
                    <a:pt x="26384" y="14509"/>
                  </a:cubicBezTo>
                  <a:lnTo>
                    <a:pt x="12633" y="21605"/>
                  </a:lnTo>
                  <a:cubicBezTo>
                    <a:pt x="11737" y="22067"/>
                    <a:pt x="10780" y="22286"/>
                    <a:pt x="9838" y="22286"/>
                  </a:cubicBezTo>
                  <a:cubicBezTo>
                    <a:pt x="7625" y="22286"/>
                    <a:pt x="5491" y="21078"/>
                    <a:pt x="4405" y="18974"/>
                  </a:cubicBezTo>
                  <a:cubicBezTo>
                    <a:pt x="2858" y="15973"/>
                    <a:pt x="4036" y="12294"/>
                    <a:pt x="7037" y="10746"/>
                  </a:cubicBezTo>
                  <a:lnTo>
                    <a:pt x="20788" y="3662"/>
                  </a:lnTo>
                  <a:cubicBezTo>
                    <a:pt x="21646" y="3210"/>
                    <a:pt x="22598" y="2984"/>
                    <a:pt x="23563" y="2984"/>
                  </a:cubicBezTo>
                  <a:close/>
                  <a:moveTo>
                    <a:pt x="23583" y="0"/>
                  </a:moveTo>
                  <a:cubicBezTo>
                    <a:pt x="22177" y="0"/>
                    <a:pt x="20752" y="328"/>
                    <a:pt x="19419" y="1019"/>
                  </a:cubicBezTo>
                  <a:lnTo>
                    <a:pt x="5667" y="8103"/>
                  </a:lnTo>
                  <a:cubicBezTo>
                    <a:pt x="1929" y="10020"/>
                    <a:pt x="0" y="14247"/>
                    <a:pt x="1000" y="18331"/>
                  </a:cubicBezTo>
                  <a:cubicBezTo>
                    <a:pt x="1986" y="22394"/>
                    <a:pt x="5629" y="25260"/>
                    <a:pt x="9820" y="25260"/>
                  </a:cubicBezTo>
                  <a:cubicBezTo>
                    <a:pt x="9829" y="25260"/>
                    <a:pt x="9838" y="25260"/>
                    <a:pt x="9847" y="25260"/>
                  </a:cubicBezTo>
                  <a:cubicBezTo>
                    <a:pt x="11287" y="25260"/>
                    <a:pt x="12716" y="24915"/>
                    <a:pt x="14002" y="24248"/>
                  </a:cubicBezTo>
                  <a:lnTo>
                    <a:pt x="27754" y="17164"/>
                  </a:lnTo>
                  <a:cubicBezTo>
                    <a:pt x="32206" y="14854"/>
                    <a:pt x="33957" y="9377"/>
                    <a:pt x="31659" y="4924"/>
                  </a:cubicBezTo>
                  <a:cubicBezTo>
                    <a:pt x="30049" y="1796"/>
                    <a:pt x="26872" y="0"/>
                    <a:pt x="235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5"/>
            <p:cNvSpPr/>
            <p:nvPr/>
          </p:nvSpPr>
          <p:spPr>
            <a:xfrm>
              <a:off x="6074850" y="2409825"/>
              <a:ext cx="859950" cy="599800"/>
            </a:xfrm>
            <a:custGeom>
              <a:rect b="b" l="l" r="r" t="t"/>
              <a:pathLst>
                <a:path extrusionOk="0" h="23992" w="34398">
                  <a:moveTo>
                    <a:pt x="25722" y="1"/>
                  </a:moveTo>
                  <a:cubicBezTo>
                    <a:pt x="24550" y="1"/>
                    <a:pt x="23359" y="274"/>
                    <a:pt x="22242" y="851"/>
                  </a:cubicBezTo>
                  <a:lnTo>
                    <a:pt x="5192" y="9649"/>
                  </a:lnTo>
                  <a:cubicBezTo>
                    <a:pt x="1453" y="11578"/>
                    <a:pt x="1" y="16138"/>
                    <a:pt x="1929" y="19877"/>
                  </a:cubicBezTo>
                  <a:cubicBezTo>
                    <a:pt x="3280" y="22495"/>
                    <a:pt x="5921" y="23992"/>
                    <a:pt x="8666" y="23992"/>
                  </a:cubicBezTo>
                  <a:cubicBezTo>
                    <a:pt x="9842" y="23992"/>
                    <a:pt x="11036" y="23717"/>
                    <a:pt x="12157" y="23139"/>
                  </a:cubicBezTo>
                  <a:lnTo>
                    <a:pt x="29207" y="14352"/>
                  </a:lnTo>
                  <a:cubicBezTo>
                    <a:pt x="32945" y="12424"/>
                    <a:pt x="34398" y="7864"/>
                    <a:pt x="32469" y="4125"/>
                  </a:cubicBezTo>
                  <a:cubicBezTo>
                    <a:pt x="31117" y="1504"/>
                    <a:pt x="28471" y="1"/>
                    <a:pt x="25722" y="1"/>
                  </a:cubicBezTo>
                  <a:close/>
                </a:path>
              </a:pathLst>
            </a:custGeom>
            <a:solidFill>
              <a:srgbClr val="C62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5"/>
            <p:cNvSpPr/>
            <p:nvPr/>
          </p:nvSpPr>
          <p:spPr>
            <a:xfrm>
              <a:off x="6058175" y="2372750"/>
              <a:ext cx="919500" cy="674200"/>
            </a:xfrm>
            <a:custGeom>
              <a:rect b="b" l="l" r="r" t="t"/>
              <a:pathLst>
                <a:path extrusionOk="0" h="26968" w="36780">
                  <a:moveTo>
                    <a:pt x="26373" y="2989"/>
                  </a:moveTo>
                  <a:cubicBezTo>
                    <a:pt x="29183" y="2989"/>
                    <a:pt x="31648" y="4905"/>
                    <a:pt x="32314" y="7644"/>
                  </a:cubicBezTo>
                  <a:cubicBezTo>
                    <a:pt x="32981" y="10382"/>
                    <a:pt x="31695" y="13216"/>
                    <a:pt x="29195" y="14526"/>
                  </a:cubicBezTo>
                  <a:lnTo>
                    <a:pt x="12157" y="23313"/>
                  </a:lnTo>
                  <a:cubicBezTo>
                    <a:pt x="11262" y="23771"/>
                    <a:pt x="10306" y="23989"/>
                    <a:pt x="9364" y="23989"/>
                  </a:cubicBezTo>
                  <a:cubicBezTo>
                    <a:pt x="7151" y="23989"/>
                    <a:pt x="5016" y="22786"/>
                    <a:pt x="3930" y="20681"/>
                  </a:cubicBezTo>
                  <a:cubicBezTo>
                    <a:pt x="2382" y="17681"/>
                    <a:pt x="3561" y="14002"/>
                    <a:pt x="6561" y="12454"/>
                  </a:cubicBezTo>
                  <a:lnTo>
                    <a:pt x="23599" y="3667"/>
                  </a:lnTo>
                  <a:cubicBezTo>
                    <a:pt x="24456" y="3215"/>
                    <a:pt x="25409" y="2989"/>
                    <a:pt x="26373" y="2989"/>
                  </a:cubicBezTo>
                  <a:close/>
                  <a:moveTo>
                    <a:pt x="26394" y="1"/>
                  </a:moveTo>
                  <a:cubicBezTo>
                    <a:pt x="24993" y="1"/>
                    <a:pt x="23572" y="326"/>
                    <a:pt x="22242" y="1012"/>
                  </a:cubicBezTo>
                  <a:lnTo>
                    <a:pt x="5192" y="9811"/>
                  </a:lnTo>
                  <a:cubicBezTo>
                    <a:pt x="1930" y="11490"/>
                    <a:pt x="1" y="14978"/>
                    <a:pt x="310" y="18633"/>
                  </a:cubicBezTo>
                  <a:cubicBezTo>
                    <a:pt x="620" y="22300"/>
                    <a:pt x="3097" y="25408"/>
                    <a:pt x="6597" y="26527"/>
                  </a:cubicBezTo>
                  <a:cubicBezTo>
                    <a:pt x="7502" y="26813"/>
                    <a:pt x="8431" y="26956"/>
                    <a:pt x="9383" y="26968"/>
                  </a:cubicBezTo>
                  <a:cubicBezTo>
                    <a:pt x="10824" y="26968"/>
                    <a:pt x="12241" y="26611"/>
                    <a:pt x="13515" y="25956"/>
                  </a:cubicBezTo>
                  <a:lnTo>
                    <a:pt x="30576" y="17157"/>
                  </a:lnTo>
                  <a:cubicBezTo>
                    <a:pt x="35029" y="14859"/>
                    <a:pt x="36779" y="9382"/>
                    <a:pt x="34481" y="4917"/>
                  </a:cubicBezTo>
                  <a:cubicBezTo>
                    <a:pt x="32861" y="1794"/>
                    <a:pt x="29684" y="1"/>
                    <a:pt x="263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5"/>
            <p:cNvSpPr/>
            <p:nvPr/>
          </p:nvSpPr>
          <p:spPr>
            <a:xfrm>
              <a:off x="5915300" y="2633575"/>
              <a:ext cx="883175" cy="747250"/>
            </a:xfrm>
            <a:custGeom>
              <a:rect b="b" l="l" r="r" t="t"/>
              <a:pathLst>
                <a:path extrusionOk="0" h="29890" w="35327">
                  <a:moveTo>
                    <a:pt x="17906" y="0"/>
                  </a:moveTo>
                  <a:cubicBezTo>
                    <a:pt x="17603" y="0"/>
                    <a:pt x="17298" y="7"/>
                    <a:pt x="16991" y="21"/>
                  </a:cubicBezTo>
                  <a:cubicBezTo>
                    <a:pt x="7442" y="449"/>
                    <a:pt x="1" y="7474"/>
                    <a:pt x="370" y="15713"/>
                  </a:cubicBezTo>
                  <a:cubicBezTo>
                    <a:pt x="716" y="23695"/>
                    <a:pt x="8281" y="29889"/>
                    <a:pt x="17435" y="29889"/>
                  </a:cubicBezTo>
                  <a:cubicBezTo>
                    <a:pt x="17730" y="29889"/>
                    <a:pt x="18027" y="29883"/>
                    <a:pt x="18325" y="29870"/>
                  </a:cubicBezTo>
                  <a:cubicBezTo>
                    <a:pt x="27873" y="29441"/>
                    <a:pt x="35327" y="22416"/>
                    <a:pt x="34958" y="14177"/>
                  </a:cubicBezTo>
                  <a:cubicBezTo>
                    <a:pt x="34600" y="6191"/>
                    <a:pt x="27059" y="0"/>
                    <a:pt x="17906" y="0"/>
                  </a:cubicBezTo>
                  <a:close/>
                </a:path>
              </a:pathLst>
            </a:custGeom>
            <a:solidFill>
              <a:srgbClr val="C62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5"/>
            <p:cNvSpPr/>
            <p:nvPr/>
          </p:nvSpPr>
          <p:spPr>
            <a:xfrm>
              <a:off x="5882575" y="2596325"/>
              <a:ext cx="948950" cy="821500"/>
            </a:xfrm>
            <a:custGeom>
              <a:rect b="b" l="l" r="r" t="t"/>
              <a:pathLst>
                <a:path extrusionOk="0" h="32860" w="37958">
                  <a:moveTo>
                    <a:pt x="19217" y="2975"/>
                  </a:moveTo>
                  <a:cubicBezTo>
                    <a:pt x="27563" y="2975"/>
                    <a:pt x="34469" y="8559"/>
                    <a:pt x="34790" y="15727"/>
                  </a:cubicBezTo>
                  <a:cubicBezTo>
                    <a:pt x="34945" y="19275"/>
                    <a:pt x="33481" y="22692"/>
                    <a:pt x="30659" y="25359"/>
                  </a:cubicBezTo>
                  <a:cubicBezTo>
                    <a:pt x="27778" y="28074"/>
                    <a:pt x="23837" y="29681"/>
                    <a:pt x="19574" y="29871"/>
                  </a:cubicBezTo>
                  <a:cubicBezTo>
                    <a:pt x="19300" y="29883"/>
                    <a:pt x="19015" y="29883"/>
                    <a:pt x="18741" y="29883"/>
                  </a:cubicBezTo>
                  <a:cubicBezTo>
                    <a:pt x="10394" y="29883"/>
                    <a:pt x="3489" y="24299"/>
                    <a:pt x="3167" y="17132"/>
                  </a:cubicBezTo>
                  <a:cubicBezTo>
                    <a:pt x="3013" y="13584"/>
                    <a:pt x="4465" y="10167"/>
                    <a:pt x="7299" y="7500"/>
                  </a:cubicBezTo>
                  <a:cubicBezTo>
                    <a:pt x="10180" y="4773"/>
                    <a:pt x="14109" y="3178"/>
                    <a:pt x="18383" y="2987"/>
                  </a:cubicBezTo>
                  <a:cubicBezTo>
                    <a:pt x="18657" y="2975"/>
                    <a:pt x="18943" y="2975"/>
                    <a:pt x="19217" y="2975"/>
                  </a:cubicBezTo>
                  <a:close/>
                  <a:moveTo>
                    <a:pt x="19215" y="1"/>
                  </a:moveTo>
                  <a:cubicBezTo>
                    <a:pt x="18892" y="1"/>
                    <a:pt x="18567" y="8"/>
                    <a:pt x="18241" y="23"/>
                  </a:cubicBezTo>
                  <a:cubicBezTo>
                    <a:pt x="13264" y="237"/>
                    <a:pt x="8656" y="2130"/>
                    <a:pt x="5251" y="5345"/>
                  </a:cubicBezTo>
                  <a:cubicBezTo>
                    <a:pt x="1798" y="8607"/>
                    <a:pt x="0" y="12846"/>
                    <a:pt x="191" y="17263"/>
                  </a:cubicBezTo>
                  <a:cubicBezTo>
                    <a:pt x="584" y="26038"/>
                    <a:pt x="8811" y="32860"/>
                    <a:pt x="18741" y="32860"/>
                  </a:cubicBezTo>
                  <a:cubicBezTo>
                    <a:pt x="19062" y="32860"/>
                    <a:pt x="19384" y="32848"/>
                    <a:pt x="19705" y="32836"/>
                  </a:cubicBezTo>
                  <a:cubicBezTo>
                    <a:pt x="24682" y="32622"/>
                    <a:pt x="29302" y="30729"/>
                    <a:pt x="32695" y="27514"/>
                  </a:cubicBezTo>
                  <a:cubicBezTo>
                    <a:pt x="36160" y="24252"/>
                    <a:pt x="37957" y="20013"/>
                    <a:pt x="37755" y="15596"/>
                  </a:cubicBezTo>
                  <a:cubicBezTo>
                    <a:pt x="37363" y="6832"/>
                    <a:pt x="29142" y="1"/>
                    <a:pt x="19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6102825" y="2792425"/>
              <a:ext cx="507825" cy="429550"/>
            </a:xfrm>
            <a:custGeom>
              <a:rect b="b" l="l" r="r" t="t"/>
              <a:pathLst>
                <a:path extrusionOk="0" h="17182" w="20313">
                  <a:moveTo>
                    <a:pt x="10308" y="1"/>
                  </a:moveTo>
                  <a:cubicBezTo>
                    <a:pt x="10132" y="1"/>
                    <a:pt x="9954" y="5"/>
                    <a:pt x="9776" y="13"/>
                  </a:cubicBezTo>
                  <a:cubicBezTo>
                    <a:pt x="4287" y="251"/>
                    <a:pt x="1" y="4299"/>
                    <a:pt x="215" y="9038"/>
                  </a:cubicBezTo>
                  <a:cubicBezTo>
                    <a:pt x="423" y="13622"/>
                    <a:pt x="4754" y="17182"/>
                    <a:pt x="10006" y="17182"/>
                  </a:cubicBezTo>
                  <a:cubicBezTo>
                    <a:pt x="10182" y="17182"/>
                    <a:pt x="10360" y="17178"/>
                    <a:pt x="10538" y="17170"/>
                  </a:cubicBezTo>
                  <a:cubicBezTo>
                    <a:pt x="16039" y="16920"/>
                    <a:pt x="20313" y="12883"/>
                    <a:pt x="20099" y="8145"/>
                  </a:cubicBezTo>
                  <a:cubicBezTo>
                    <a:pt x="19903" y="3560"/>
                    <a:pt x="15561" y="1"/>
                    <a:pt x="10308" y="1"/>
                  </a:cubicBezTo>
                  <a:close/>
                </a:path>
              </a:pathLst>
            </a:custGeom>
            <a:solidFill>
              <a:srgbClr val="842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6068300" y="2754925"/>
              <a:ext cx="577475" cy="504250"/>
            </a:xfrm>
            <a:custGeom>
              <a:rect b="b" l="l" r="r" t="t"/>
              <a:pathLst>
                <a:path extrusionOk="0" h="20170" w="23099">
                  <a:moveTo>
                    <a:pt x="11693" y="2977"/>
                  </a:moveTo>
                  <a:cubicBezTo>
                    <a:pt x="16146" y="2977"/>
                    <a:pt x="19837" y="5930"/>
                    <a:pt x="20015" y="9704"/>
                  </a:cubicBezTo>
                  <a:cubicBezTo>
                    <a:pt x="20098" y="11562"/>
                    <a:pt x="19325" y="13348"/>
                    <a:pt x="17836" y="14753"/>
                  </a:cubicBezTo>
                  <a:cubicBezTo>
                    <a:pt x="16288" y="16217"/>
                    <a:pt x="14169" y="17074"/>
                    <a:pt x="11871" y="17181"/>
                  </a:cubicBezTo>
                  <a:cubicBezTo>
                    <a:pt x="11723" y="17188"/>
                    <a:pt x="11575" y="17191"/>
                    <a:pt x="11428" y="17191"/>
                  </a:cubicBezTo>
                  <a:cubicBezTo>
                    <a:pt x="6957" y="17191"/>
                    <a:pt x="3258" y="14247"/>
                    <a:pt x="3096" y="10466"/>
                  </a:cubicBezTo>
                  <a:cubicBezTo>
                    <a:pt x="3013" y="8609"/>
                    <a:pt x="3775" y="6811"/>
                    <a:pt x="5263" y="5418"/>
                  </a:cubicBezTo>
                  <a:cubicBezTo>
                    <a:pt x="6811" y="3954"/>
                    <a:pt x="8930" y="3096"/>
                    <a:pt x="11228" y="2989"/>
                  </a:cubicBezTo>
                  <a:cubicBezTo>
                    <a:pt x="11395" y="2977"/>
                    <a:pt x="11538" y="2977"/>
                    <a:pt x="11693" y="2977"/>
                  </a:cubicBezTo>
                  <a:close/>
                  <a:moveTo>
                    <a:pt x="11669" y="0"/>
                  </a:moveTo>
                  <a:cubicBezTo>
                    <a:pt x="11480" y="0"/>
                    <a:pt x="11289" y="4"/>
                    <a:pt x="11097" y="13"/>
                  </a:cubicBezTo>
                  <a:cubicBezTo>
                    <a:pt x="8085" y="156"/>
                    <a:pt x="5287" y="1298"/>
                    <a:pt x="3227" y="3251"/>
                  </a:cubicBezTo>
                  <a:cubicBezTo>
                    <a:pt x="1096" y="5251"/>
                    <a:pt x="1" y="7859"/>
                    <a:pt x="120" y="10597"/>
                  </a:cubicBezTo>
                  <a:cubicBezTo>
                    <a:pt x="358" y="15979"/>
                    <a:pt x="5370" y="20170"/>
                    <a:pt x="11407" y="20170"/>
                  </a:cubicBezTo>
                  <a:cubicBezTo>
                    <a:pt x="11609" y="20170"/>
                    <a:pt x="11800" y="20158"/>
                    <a:pt x="12002" y="20158"/>
                  </a:cubicBezTo>
                  <a:cubicBezTo>
                    <a:pt x="15015" y="20015"/>
                    <a:pt x="17801" y="18872"/>
                    <a:pt x="19872" y="16919"/>
                  </a:cubicBezTo>
                  <a:cubicBezTo>
                    <a:pt x="22003" y="14919"/>
                    <a:pt x="23099" y="12312"/>
                    <a:pt x="22980" y="9573"/>
                  </a:cubicBezTo>
                  <a:cubicBezTo>
                    <a:pt x="22737" y="4193"/>
                    <a:pt x="17726" y="0"/>
                    <a:pt x="11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5964725" y="2982275"/>
              <a:ext cx="420325" cy="357275"/>
            </a:xfrm>
            <a:custGeom>
              <a:rect b="b" l="l" r="r" t="t"/>
              <a:pathLst>
                <a:path extrusionOk="0" h="14291" w="16813">
                  <a:moveTo>
                    <a:pt x="12761" y="1"/>
                  </a:moveTo>
                  <a:cubicBezTo>
                    <a:pt x="12718" y="1"/>
                    <a:pt x="12676" y="2"/>
                    <a:pt x="12633" y="3"/>
                  </a:cubicBezTo>
                  <a:cubicBezTo>
                    <a:pt x="11740" y="3"/>
                    <a:pt x="10871" y="277"/>
                    <a:pt x="10144" y="801"/>
                  </a:cubicBezTo>
                  <a:lnTo>
                    <a:pt x="8049" y="2253"/>
                  </a:lnTo>
                  <a:cubicBezTo>
                    <a:pt x="7326" y="1740"/>
                    <a:pt x="6465" y="1455"/>
                    <a:pt x="5590" y="1455"/>
                  </a:cubicBezTo>
                  <a:cubicBezTo>
                    <a:pt x="5573" y="1455"/>
                    <a:pt x="5555" y="1455"/>
                    <a:pt x="5537" y="1456"/>
                  </a:cubicBezTo>
                  <a:cubicBezTo>
                    <a:pt x="4525" y="1468"/>
                    <a:pt x="3548" y="1777"/>
                    <a:pt x="2727" y="2349"/>
                  </a:cubicBezTo>
                  <a:cubicBezTo>
                    <a:pt x="631" y="3813"/>
                    <a:pt x="0" y="6552"/>
                    <a:pt x="1322" y="8456"/>
                  </a:cubicBezTo>
                  <a:cubicBezTo>
                    <a:pt x="1846" y="9207"/>
                    <a:pt x="2608" y="9754"/>
                    <a:pt x="3489" y="9992"/>
                  </a:cubicBezTo>
                  <a:cubicBezTo>
                    <a:pt x="3417" y="10909"/>
                    <a:pt x="3656" y="11814"/>
                    <a:pt x="4168" y="12564"/>
                  </a:cubicBezTo>
                  <a:cubicBezTo>
                    <a:pt x="4930" y="13660"/>
                    <a:pt x="6168" y="14279"/>
                    <a:pt x="7573" y="14279"/>
                  </a:cubicBezTo>
                  <a:lnTo>
                    <a:pt x="7573" y="14291"/>
                  </a:lnTo>
                  <a:cubicBezTo>
                    <a:pt x="9799" y="14255"/>
                    <a:pt x="11752" y="12767"/>
                    <a:pt x="12347" y="10612"/>
                  </a:cubicBezTo>
                  <a:cubicBezTo>
                    <a:pt x="12526" y="9897"/>
                    <a:pt x="12526" y="9159"/>
                    <a:pt x="12323" y="8445"/>
                  </a:cubicBezTo>
                  <a:lnTo>
                    <a:pt x="14443" y="6980"/>
                  </a:lnTo>
                  <a:cubicBezTo>
                    <a:pt x="15288" y="6385"/>
                    <a:pt x="15907" y="5516"/>
                    <a:pt x="16181" y="4516"/>
                  </a:cubicBezTo>
                  <a:cubicBezTo>
                    <a:pt x="16812" y="2235"/>
                    <a:pt x="15101" y="1"/>
                    <a:pt x="12761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5937325" y="2945125"/>
              <a:ext cx="477475" cy="431350"/>
            </a:xfrm>
            <a:custGeom>
              <a:rect b="b" l="l" r="r" t="t"/>
              <a:pathLst>
                <a:path extrusionOk="0" h="17254" w="19099">
                  <a:moveTo>
                    <a:pt x="13801" y="2976"/>
                  </a:moveTo>
                  <a:cubicBezTo>
                    <a:pt x="14488" y="2976"/>
                    <a:pt x="15136" y="3306"/>
                    <a:pt x="15551" y="3870"/>
                  </a:cubicBezTo>
                  <a:cubicBezTo>
                    <a:pt x="16265" y="4894"/>
                    <a:pt x="15872" y="6418"/>
                    <a:pt x="14681" y="7240"/>
                  </a:cubicBezTo>
                  <a:lnTo>
                    <a:pt x="11514" y="9431"/>
                  </a:lnTo>
                  <a:cubicBezTo>
                    <a:pt x="11562" y="9490"/>
                    <a:pt x="11610" y="9550"/>
                    <a:pt x="11657" y="9621"/>
                  </a:cubicBezTo>
                  <a:cubicBezTo>
                    <a:pt x="12514" y="10847"/>
                    <a:pt x="12050" y="12657"/>
                    <a:pt x="10621" y="13645"/>
                  </a:cubicBezTo>
                  <a:cubicBezTo>
                    <a:pt x="10050" y="14050"/>
                    <a:pt x="9371" y="14264"/>
                    <a:pt x="8669" y="14276"/>
                  </a:cubicBezTo>
                  <a:cubicBezTo>
                    <a:pt x="8645" y="14277"/>
                    <a:pt x="8621" y="14277"/>
                    <a:pt x="8597" y="14277"/>
                  </a:cubicBezTo>
                  <a:cubicBezTo>
                    <a:pt x="7766" y="14277"/>
                    <a:pt x="6976" y="13876"/>
                    <a:pt x="6490" y="13205"/>
                  </a:cubicBezTo>
                  <a:cubicBezTo>
                    <a:pt x="5847" y="12288"/>
                    <a:pt x="5942" y="11038"/>
                    <a:pt x="6645" y="10062"/>
                  </a:cubicBezTo>
                  <a:lnTo>
                    <a:pt x="6645" y="10062"/>
                  </a:lnTo>
                  <a:cubicBezTo>
                    <a:pt x="6371" y="10133"/>
                    <a:pt x="6097" y="10169"/>
                    <a:pt x="5811" y="10169"/>
                  </a:cubicBezTo>
                  <a:cubicBezTo>
                    <a:pt x="5787" y="10169"/>
                    <a:pt x="5763" y="10170"/>
                    <a:pt x="5740" y="10170"/>
                  </a:cubicBezTo>
                  <a:cubicBezTo>
                    <a:pt x="4909" y="10170"/>
                    <a:pt x="4130" y="9768"/>
                    <a:pt x="3644" y="9097"/>
                  </a:cubicBezTo>
                  <a:cubicBezTo>
                    <a:pt x="2787" y="7859"/>
                    <a:pt x="3251" y="6061"/>
                    <a:pt x="4680" y="5073"/>
                  </a:cubicBezTo>
                  <a:cubicBezTo>
                    <a:pt x="5252" y="4656"/>
                    <a:pt x="5930" y="4442"/>
                    <a:pt x="6633" y="4442"/>
                  </a:cubicBezTo>
                  <a:cubicBezTo>
                    <a:pt x="6668" y="4440"/>
                    <a:pt x="6703" y="4440"/>
                    <a:pt x="6738" y="4440"/>
                  </a:cubicBezTo>
                  <a:cubicBezTo>
                    <a:pt x="7557" y="4440"/>
                    <a:pt x="8332" y="4839"/>
                    <a:pt x="8812" y="5501"/>
                  </a:cubicBezTo>
                  <a:cubicBezTo>
                    <a:pt x="8859" y="5573"/>
                    <a:pt x="8895" y="5632"/>
                    <a:pt x="8931" y="5704"/>
                  </a:cubicBezTo>
                  <a:lnTo>
                    <a:pt x="12098" y="3501"/>
                  </a:lnTo>
                  <a:cubicBezTo>
                    <a:pt x="12574" y="3168"/>
                    <a:pt x="13145" y="2989"/>
                    <a:pt x="13741" y="2977"/>
                  </a:cubicBezTo>
                  <a:lnTo>
                    <a:pt x="13729" y="2977"/>
                  </a:lnTo>
                  <a:cubicBezTo>
                    <a:pt x="13753" y="2977"/>
                    <a:pt x="13777" y="2976"/>
                    <a:pt x="13801" y="2976"/>
                  </a:cubicBezTo>
                  <a:close/>
                  <a:moveTo>
                    <a:pt x="13800" y="0"/>
                  </a:moveTo>
                  <a:cubicBezTo>
                    <a:pt x="13777" y="0"/>
                    <a:pt x="13753" y="0"/>
                    <a:pt x="13729" y="1"/>
                  </a:cubicBezTo>
                  <a:lnTo>
                    <a:pt x="13741" y="1"/>
                  </a:lnTo>
                  <a:cubicBezTo>
                    <a:pt x="12538" y="1"/>
                    <a:pt x="11383" y="370"/>
                    <a:pt x="10407" y="1060"/>
                  </a:cubicBezTo>
                  <a:lnTo>
                    <a:pt x="9062" y="1989"/>
                  </a:lnTo>
                  <a:cubicBezTo>
                    <a:pt x="8323" y="1643"/>
                    <a:pt x="7529" y="1465"/>
                    <a:pt x="6712" y="1465"/>
                  </a:cubicBezTo>
                  <a:cubicBezTo>
                    <a:pt x="6686" y="1465"/>
                    <a:pt x="6659" y="1465"/>
                    <a:pt x="6633" y="1465"/>
                  </a:cubicBezTo>
                  <a:cubicBezTo>
                    <a:pt x="3728" y="1477"/>
                    <a:pt x="1180" y="3442"/>
                    <a:pt x="418" y="6252"/>
                  </a:cubicBezTo>
                  <a:cubicBezTo>
                    <a:pt x="1" y="7799"/>
                    <a:pt x="287" y="9466"/>
                    <a:pt x="1192" y="10788"/>
                  </a:cubicBezTo>
                  <a:cubicBezTo>
                    <a:pt x="1692" y="11502"/>
                    <a:pt x="2358" y="12086"/>
                    <a:pt x="3132" y="12490"/>
                  </a:cubicBezTo>
                  <a:cubicBezTo>
                    <a:pt x="3239" y="13348"/>
                    <a:pt x="3549" y="14181"/>
                    <a:pt x="4049" y="14907"/>
                  </a:cubicBezTo>
                  <a:cubicBezTo>
                    <a:pt x="5107" y="16376"/>
                    <a:pt x="6802" y="17253"/>
                    <a:pt x="8608" y="17253"/>
                  </a:cubicBezTo>
                  <a:cubicBezTo>
                    <a:pt x="8632" y="17253"/>
                    <a:pt x="8656" y="17253"/>
                    <a:pt x="8681" y="17253"/>
                  </a:cubicBezTo>
                  <a:cubicBezTo>
                    <a:pt x="9978" y="17241"/>
                    <a:pt x="11252" y="16836"/>
                    <a:pt x="12324" y="16086"/>
                  </a:cubicBezTo>
                  <a:cubicBezTo>
                    <a:pt x="14217" y="14776"/>
                    <a:pt x="15193" y="12645"/>
                    <a:pt x="15050" y="10609"/>
                  </a:cubicBezTo>
                  <a:lnTo>
                    <a:pt x="16384" y="9681"/>
                  </a:lnTo>
                  <a:cubicBezTo>
                    <a:pt x="17539" y="8895"/>
                    <a:pt x="18360" y="7716"/>
                    <a:pt x="18718" y="6371"/>
                  </a:cubicBezTo>
                  <a:cubicBezTo>
                    <a:pt x="19099" y="4930"/>
                    <a:pt x="18837" y="3406"/>
                    <a:pt x="18003" y="2168"/>
                  </a:cubicBezTo>
                  <a:cubicBezTo>
                    <a:pt x="17029" y="818"/>
                    <a:pt x="15464" y="0"/>
                    <a:pt x="138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55"/>
          <p:cNvGrpSpPr/>
          <p:nvPr/>
        </p:nvGrpSpPr>
        <p:grpSpPr>
          <a:xfrm>
            <a:off x="5075679" y="2074800"/>
            <a:ext cx="1170400" cy="1685050"/>
            <a:chOff x="4095150" y="1836675"/>
            <a:chExt cx="1170400" cy="1685050"/>
          </a:xfrm>
        </p:grpSpPr>
        <p:sp>
          <p:nvSpPr>
            <p:cNvPr id="1239" name="Google Shape;1239;p55"/>
            <p:cNvSpPr/>
            <p:nvPr/>
          </p:nvSpPr>
          <p:spPr>
            <a:xfrm>
              <a:off x="4213025" y="2121225"/>
              <a:ext cx="934350" cy="1363300"/>
            </a:xfrm>
            <a:custGeom>
              <a:rect b="b" l="l" r="r" t="t"/>
              <a:pathLst>
                <a:path extrusionOk="0" h="54532" w="37374">
                  <a:moveTo>
                    <a:pt x="18836" y="1"/>
                  </a:moveTo>
                  <a:cubicBezTo>
                    <a:pt x="8596" y="1"/>
                    <a:pt x="0" y="8299"/>
                    <a:pt x="0" y="18539"/>
                  </a:cubicBezTo>
                  <a:lnTo>
                    <a:pt x="0" y="18681"/>
                  </a:lnTo>
                  <a:lnTo>
                    <a:pt x="0" y="18765"/>
                  </a:lnTo>
                  <a:lnTo>
                    <a:pt x="0" y="46887"/>
                  </a:lnTo>
                  <a:cubicBezTo>
                    <a:pt x="0" y="51066"/>
                    <a:pt x="3727" y="54483"/>
                    <a:pt x="7894" y="54483"/>
                  </a:cubicBezTo>
                  <a:cubicBezTo>
                    <a:pt x="12073" y="54460"/>
                    <a:pt x="15466" y="51078"/>
                    <a:pt x="15478" y="46887"/>
                  </a:cubicBezTo>
                  <a:lnTo>
                    <a:pt x="15478" y="43673"/>
                  </a:lnTo>
                  <a:cubicBezTo>
                    <a:pt x="16585" y="43875"/>
                    <a:pt x="17705" y="43976"/>
                    <a:pt x="18824" y="43976"/>
                  </a:cubicBezTo>
                  <a:cubicBezTo>
                    <a:pt x="19943" y="43976"/>
                    <a:pt x="21062" y="43875"/>
                    <a:pt x="22170" y="43673"/>
                  </a:cubicBezTo>
                  <a:lnTo>
                    <a:pt x="22170" y="46935"/>
                  </a:lnTo>
                  <a:cubicBezTo>
                    <a:pt x="22170" y="51126"/>
                    <a:pt x="25575" y="54531"/>
                    <a:pt x="29766" y="54531"/>
                  </a:cubicBezTo>
                  <a:cubicBezTo>
                    <a:pt x="33957" y="54531"/>
                    <a:pt x="37362" y="51126"/>
                    <a:pt x="37362" y="46935"/>
                  </a:cubicBezTo>
                  <a:lnTo>
                    <a:pt x="37362" y="18693"/>
                  </a:lnTo>
                  <a:cubicBezTo>
                    <a:pt x="37374" y="9728"/>
                    <a:pt x="29170" y="1"/>
                    <a:pt x="18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4176100" y="2084025"/>
              <a:ext cx="1008775" cy="1437700"/>
            </a:xfrm>
            <a:custGeom>
              <a:rect b="b" l="l" r="r" t="t"/>
              <a:pathLst>
                <a:path extrusionOk="0" h="57508" w="40351">
                  <a:moveTo>
                    <a:pt x="20313" y="2977"/>
                  </a:moveTo>
                  <a:cubicBezTo>
                    <a:pt x="29921" y="2977"/>
                    <a:pt x="37363" y="12228"/>
                    <a:pt x="37363" y="20181"/>
                  </a:cubicBezTo>
                  <a:lnTo>
                    <a:pt x="37363" y="48423"/>
                  </a:lnTo>
                  <a:cubicBezTo>
                    <a:pt x="37363" y="51792"/>
                    <a:pt x="34624" y="54531"/>
                    <a:pt x="31255" y="54531"/>
                  </a:cubicBezTo>
                  <a:cubicBezTo>
                    <a:pt x="27885" y="54531"/>
                    <a:pt x="25147" y="51792"/>
                    <a:pt x="25147" y="48423"/>
                  </a:cubicBezTo>
                  <a:lnTo>
                    <a:pt x="25147" y="43375"/>
                  </a:lnTo>
                  <a:lnTo>
                    <a:pt x="23385" y="43696"/>
                  </a:lnTo>
                  <a:cubicBezTo>
                    <a:pt x="22367" y="43881"/>
                    <a:pt x="21337" y="43973"/>
                    <a:pt x="20307" y="43973"/>
                  </a:cubicBezTo>
                  <a:cubicBezTo>
                    <a:pt x="19277" y="43973"/>
                    <a:pt x="18247" y="43881"/>
                    <a:pt x="17229" y="43696"/>
                  </a:cubicBezTo>
                  <a:lnTo>
                    <a:pt x="15479" y="43375"/>
                  </a:lnTo>
                  <a:lnTo>
                    <a:pt x="15479" y="48375"/>
                  </a:lnTo>
                  <a:cubicBezTo>
                    <a:pt x="15467" y="51745"/>
                    <a:pt x="12740" y="54471"/>
                    <a:pt x="9371" y="54483"/>
                  </a:cubicBezTo>
                  <a:cubicBezTo>
                    <a:pt x="5966" y="54483"/>
                    <a:pt x="2977" y="51626"/>
                    <a:pt x="2977" y="48375"/>
                  </a:cubicBezTo>
                  <a:lnTo>
                    <a:pt x="2977" y="20253"/>
                  </a:lnTo>
                  <a:lnTo>
                    <a:pt x="2977" y="20181"/>
                  </a:lnTo>
                  <a:lnTo>
                    <a:pt x="2977" y="20169"/>
                  </a:lnTo>
                  <a:lnTo>
                    <a:pt x="2977" y="20027"/>
                  </a:lnTo>
                  <a:cubicBezTo>
                    <a:pt x="2977" y="10621"/>
                    <a:pt x="10752" y="2977"/>
                    <a:pt x="20313" y="2977"/>
                  </a:cubicBezTo>
                  <a:close/>
                  <a:moveTo>
                    <a:pt x="20280" y="0"/>
                  </a:moveTo>
                  <a:cubicBezTo>
                    <a:pt x="14950" y="0"/>
                    <a:pt x="9825" y="2106"/>
                    <a:pt x="6025" y="5858"/>
                  </a:cubicBezTo>
                  <a:cubicBezTo>
                    <a:pt x="2144" y="9656"/>
                    <a:pt x="1" y="14681"/>
                    <a:pt x="1" y="20015"/>
                  </a:cubicBezTo>
                  <a:lnTo>
                    <a:pt x="1" y="20134"/>
                  </a:lnTo>
                  <a:lnTo>
                    <a:pt x="1" y="20157"/>
                  </a:lnTo>
                  <a:lnTo>
                    <a:pt x="1" y="20253"/>
                  </a:lnTo>
                  <a:lnTo>
                    <a:pt x="1" y="48375"/>
                  </a:lnTo>
                  <a:cubicBezTo>
                    <a:pt x="1" y="53293"/>
                    <a:pt x="4299" y="57460"/>
                    <a:pt x="9383" y="57460"/>
                  </a:cubicBezTo>
                  <a:cubicBezTo>
                    <a:pt x="14395" y="57448"/>
                    <a:pt x="18455" y="53388"/>
                    <a:pt x="18455" y="48375"/>
                  </a:cubicBezTo>
                  <a:lnTo>
                    <a:pt x="18455" y="46863"/>
                  </a:lnTo>
                  <a:cubicBezTo>
                    <a:pt x="19075" y="46923"/>
                    <a:pt x="19694" y="46952"/>
                    <a:pt x="20313" y="46952"/>
                  </a:cubicBezTo>
                  <a:cubicBezTo>
                    <a:pt x="20932" y="46952"/>
                    <a:pt x="21551" y="46923"/>
                    <a:pt x="22170" y="46863"/>
                  </a:cubicBezTo>
                  <a:lnTo>
                    <a:pt x="22170" y="48423"/>
                  </a:lnTo>
                  <a:cubicBezTo>
                    <a:pt x="22182" y="53435"/>
                    <a:pt x="26242" y="57495"/>
                    <a:pt x="31255" y="57507"/>
                  </a:cubicBezTo>
                  <a:cubicBezTo>
                    <a:pt x="36267" y="57507"/>
                    <a:pt x="40339" y="53435"/>
                    <a:pt x="40351" y="48423"/>
                  </a:cubicBezTo>
                  <a:lnTo>
                    <a:pt x="40351" y="20181"/>
                  </a:lnTo>
                  <a:cubicBezTo>
                    <a:pt x="40351" y="15359"/>
                    <a:pt x="38232" y="10359"/>
                    <a:pt x="34553" y="6453"/>
                  </a:cubicBezTo>
                  <a:cubicBezTo>
                    <a:pt x="30635" y="2286"/>
                    <a:pt x="25587" y="0"/>
                    <a:pt x="20325" y="0"/>
                  </a:cubicBezTo>
                  <a:cubicBezTo>
                    <a:pt x="20310" y="0"/>
                    <a:pt x="20295" y="0"/>
                    <a:pt x="20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4132350" y="1874175"/>
              <a:ext cx="1096000" cy="1096000"/>
            </a:xfrm>
            <a:custGeom>
              <a:rect b="b" l="l" r="r" t="t"/>
              <a:pathLst>
                <a:path extrusionOk="0" h="43840" w="43840">
                  <a:moveTo>
                    <a:pt x="21920" y="0"/>
                  </a:moveTo>
                  <a:cubicBezTo>
                    <a:pt x="9811" y="0"/>
                    <a:pt x="0" y="9811"/>
                    <a:pt x="0" y="21920"/>
                  </a:cubicBezTo>
                  <a:cubicBezTo>
                    <a:pt x="0" y="34016"/>
                    <a:pt x="9811" y="43839"/>
                    <a:pt x="21920" y="43839"/>
                  </a:cubicBezTo>
                  <a:cubicBezTo>
                    <a:pt x="34017" y="43839"/>
                    <a:pt x="43839" y="34016"/>
                    <a:pt x="43839" y="21920"/>
                  </a:cubicBezTo>
                  <a:cubicBezTo>
                    <a:pt x="43839" y="9811"/>
                    <a:pt x="34017" y="0"/>
                    <a:pt x="21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4095150" y="1836675"/>
              <a:ext cx="1170400" cy="1170700"/>
            </a:xfrm>
            <a:custGeom>
              <a:rect b="b" l="l" r="r" t="t"/>
              <a:pathLst>
                <a:path extrusionOk="0" h="46828" w="46816">
                  <a:moveTo>
                    <a:pt x="23408" y="2977"/>
                  </a:moveTo>
                  <a:cubicBezTo>
                    <a:pt x="34671" y="2977"/>
                    <a:pt x="43839" y="12145"/>
                    <a:pt x="43839" y="23420"/>
                  </a:cubicBezTo>
                  <a:cubicBezTo>
                    <a:pt x="43839" y="34683"/>
                    <a:pt x="34671" y="43851"/>
                    <a:pt x="23408" y="43851"/>
                  </a:cubicBezTo>
                  <a:cubicBezTo>
                    <a:pt x="12133" y="43851"/>
                    <a:pt x="2977" y="34683"/>
                    <a:pt x="2977" y="23420"/>
                  </a:cubicBezTo>
                  <a:cubicBezTo>
                    <a:pt x="2977" y="12145"/>
                    <a:pt x="12133" y="2977"/>
                    <a:pt x="23408" y="2977"/>
                  </a:cubicBezTo>
                  <a:close/>
                  <a:moveTo>
                    <a:pt x="23408" y="0"/>
                  </a:moveTo>
                  <a:cubicBezTo>
                    <a:pt x="10490" y="0"/>
                    <a:pt x="0" y="10513"/>
                    <a:pt x="0" y="23420"/>
                  </a:cubicBezTo>
                  <a:cubicBezTo>
                    <a:pt x="0" y="36326"/>
                    <a:pt x="10490" y="46827"/>
                    <a:pt x="23408" y="46827"/>
                  </a:cubicBezTo>
                  <a:cubicBezTo>
                    <a:pt x="36302" y="46827"/>
                    <a:pt x="46816" y="36326"/>
                    <a:pt x="46816" y="23420"/>
                  </a:cubicBezTo>
                  <a:cubicBezTo>
                    <a:pt x="46816" y="10513"/>
                    <a:pt x="36314" y="0"/>
                    <a:pt x="234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4329100" y="2127175"/>
              <a:ext cx="702200" cy="389350"/>
            </a:xfrm>
            <a:custGeom>
              <a:rect b="b" l="l" r="r" t="t"/>
              <a:pathLst>
                <a:path extrusionOk="0" h="15574" w="28088">
                  <a:moveTo>
                    <a:pt x="7787" y="1"/>
                  </a:moveTo>
                  <a:cubicBezTo>
                    <a:pt x="3477" y="1"/>
                    <a:pt x="1" y="3477"/>
                    <a:pt x="1" y="7787"/>
                  </a:cubicBezTo>
                  <a:cubicBezTo>
                    <a:pt x="1" y="12097"/>
                    <a:pt x="3477" y="15574"/>
                    <a:pt x="7787" y="15574"/>
                  </a:cubicBezTo>
                  <a:lnTo>
                    <a:pt x="20301" y="15574"/>
                  </a:lnTo>
                  <a:cubicBezTo>
                    <a:pt x="24611" y="15574"/>
                    <a:pt x="28087" y="12097"/>
                    <a:pt x="28087" y="7787"/>
                  </a:cubicBezTo>
                  <a:cubicBezTo>
                    <a:pt x="28087" y="3477"/>
                    <a:pt x="24611" y="1"/>
                    <a:pt x="20301" y="1"/>
                  </a:cubicBezTo>
                  <a:close/>
                </a:path>
              </a:pathLst>
            </a:custGeom>
            <a:solidFill>
              <a:srgbClr val="B4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4294875" y="2090250"/>
              <a:ext cx="776600" cy="463500"/>
            </a:xfrm>
            <a:custGeom>
              <a:rect b="b" l="l" r="r" t="t"/>
              <a:pathLst>
                <a:path extrusionOk="0" h="18540" w="31064">
                  <a:moveTo>
                    <a:pt x="21778" y="2977"/>
                  </a:moveTo>
                  <a:cubicBezTo>
                    <a:pt x="25241" y="2977"/>
                    <a:pt x="28063" y="5788"/>
                    <a:pt x="28063" y="9264"/>
                  </a:cubicBezTo>
                  <a:cubicBezTo>
                    <a:pt x="28063" y="12752"/>
                    <a:pt x="25241" y="15564"/>
                    <a:pt x="21778" y="15564"/>
                  </a:cubicBezTo>
                  <a:cubicBezTo>
                    <a:pt x="21742" y="15564"/>
                    <a:pt x="21706" y="15563"/>
                    <a:pt x="21670" y="15563"/>
                  </a:cubicBezTo>
                  <a:lnTo>
                    <a:pt x="9156" y="15563"/>
                  </a:lnTo>
                  <a:cubicBezTo>
                    <a:pt x="5715" y="15515"/>
                    <a:pt x="2953" y="12705"/>
                    <a:pt x="2953" y="9264"/>
                  </a:cubicBezTo>
                  <a:cubicBezTo>
                    <a:pt x="2953" y="5823"/>
                    <a:pt x="5715" y="3025"/>
                    <a:pt x="9156" y="2978"/>
                  </a:cubicBezTo>
                  <a:lnTo>
                    <a:pt x="21670" y="2978"/>
                  </a:lnTo>
                  <a:cubicBezTo>
                    <a:pt x="21706" y="2977"/>
                    <a:pt x="21742" y="2977"/>
                    <a:pt x="21778" y="2977"/>
                  </a:cubicBezTo>
                  <a:close/>
                  <a:moveTo>
                    <a:pt x="21801" y="0"/>
                  </a:moveTo>
                  <a:cubicBezTo>
                    <a:pt x="21757" y="0"/>
                    <a:pt x="21713" y="1"/>
                    <a:pt x="21670" y="1"/>
                  </a:cubicBezTo>
                  <a:lnTo>
                    <a:pt x="9156" y="1"/>
                  </a:lnTo>
                  <a:cubicBezTo>
                    <a:pt x="4072" y="61"/>
                    <a:pt x="0" y="4192"/>
                    <a:pt x="0" y="9264"/>
                  </a:cubicBezTo>
                  <a:cubicBezTo>
                    <a:pt x="0" y="14348"/>
                    <a:pt x="4072" y="18480"/>
                    <a:pt x="9156" y="18539"/>
                  </a:cubicBezTo>
                  <a:lnTo>
                    <a:pt x="21670" y="18539"/>
                  </a:lnTo>
                  <a:cubicBezTo>
                    <a:pt x="21706" y="18540"/>
                    <a:pt x="21743" y="18540"/>
                    <a:pt x="21779" y="18540"/>
                  </a:cubicBezTo>
                  <a:cubicBezTo>
                    <a:pt x="26896" y="18540"/>
                    <a:pt x="31064" y="14395"/>
                    <a:pt x="31064" y="9264"/>
                  </a:cubicBezTo>
                  <a:cubicBezTo>
                    <a:pt x="31064" y="4141"/>
                    <a:pt x="26908" y="0"/>
                    <a:pt x="21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236" name="Google Shape;236;p30"/>
          <p:cNvSpPr txBox="1"/>
          <p:nvPr>
            <p:ph idx="1" type="subTitle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un jeu d’équipe et de trahison.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joueurs sont soit des crewmates soit des imposteurs.</a:t>
            </a:r>
            <a:endParaRPr/>
          </a:p>
        </p:txBody>
      </p:sp>
      <p:grpSp>
        <p:nvGrpSpPr>
          <p:cNvPr id="237" name="Google Shape;237;p30"/>
          <p:cNvGrpSpPr/>
          <p:nvPr/>
        </p:nvGrpSpPr>
        <p:grpSpPr>
          <a:xfrm>
            <a:off x="5686721" y="1540347"/>
            <a:ext cx="2062831" cy="2062796"/>
            <a:chOff x="5686721" y="1540347"/>
            <a:chExt cx="2062831" cy="2062796"/>
          </a:xfrm>
        </p:grpSpPr>
        <p:sp>
          <p:nvSpPr>
            <p:cNvPr id="238" name="Google Shape;238;p30"/>
            <p:cNvSpPr/>
            <p:nvPr/>
          </p:nvSpPr>
          <p:spPr>
            <a:xfrm>
              <a:off x="5686721" y="1540347"/>
              <a:ext cx="2062831" cy="2062796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 cap="flat" cmpd="sng" w="223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6419478" y="1588953"/>
              <a:ext cx="441605" cy="765726"/>
            </a:xfrm>
            <a:custGeom>
              <a:rect b="b" l="l" r="r" t="t"/>
              <a:pathLst>
                <a:path extrusionOk="0" h="22134" w="12765">
                  <a:moveTo>
                    <a:pt x="8526" y="0"/>
                  </a:moveTo>
                  <a:cubicBezTo>
                    <a:pt x="5633" y="0"/>
                    <a:pt x="2763" y="441"/>
                    <a:pt x="1" y="1310"/>
                  </a:cubicBezTo>
                  <a:lnTo>
                    <a:pt x="3763" y="16978"/>
                  </a:lnTo>
                  <a:lnTo>
                    <a:pt x="7931" y="22134"/>
                  </a:lnTo>
                  <a:lnTo>
                    <a:pt x="10990" y="17145"/>
                  </a:lnTo>
                  <a:lnTo>
                    <a:pt x="12764" y="310"/>
                  </a:lnTo>
                  <a:cubicBezTo>
                    <a:pt x="11360" y="107"/>
                    <a:pt x="9943" y="0"/>
                    <a:pt x="8526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6517105" y="2597674"/>
              <a:ext cx="494743" cy="950152"/>
            </a:xfrm>
            <a:custGeom>
              <a:rect b="b" l="l" r="r" t="t"/>
              <a:pathLst>
                <a:path extrusionOk="0" h="27465" w="14301">
                  <a:moveTo>
                    <a:pt x="5585" y="1"/>
                  </a:moveTo>
                  <a:lnTo>
                    <a:pt x="2263" y="5418"/>
                  </a:lnTo>
                  <a:lnTo>
                    <a:pt x="1" y="26885"/>
                  </a:lnTo>
                  <a:cubicBezTo>
                    <a:pt x="1884" y="27272"/>
                    <a:pt x="3794" y="27464"/>
                    <a:pt x="5702" y="27464"/>
                  </a:cubicBezTo>
                  <a:cubicBezTo>
                    <a:pt x="8606" y="27464"/>
                    <a:pt x="11505" y="27018"/>
                    <a:pt x="14300" y="26135"/>
                  </a:cubicBezTo>
                  <a:lnTo>
                    <a:pt x="9073" y="4322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724638" y="2320049"/>
              <a:ext cx="881065" cy="468797"/>
            </a:xfrm>
            <a:custGeom>
              <a:rect b="b" l="l" r="r" t="t"/>
              <a:pathLst>
                <a:path extrusionOk="0" h="13551" w="25468">
                  <a:moveTo>
                    <a:pt x="1226" y="1"/>
                  </a:moveTo>
                  <a:cubicBezTo>
                    <a:pt x="72" y="4442"/>
                    <a:pt x="0" y="9085"/>
                    <a:pt x="1024" y="13550"/>
                  </a:cubicBezTo>
                  <a:lnTo>
                    <a:pt x="20324" y="8918"/>
                  </a:lnTo>
                  <a:lnTo>
                    <a:pt x="25468" y="4751"/>
                  </a:lnTo>
                  <a:lnTo>
                    <a:pt x="21146" y="2108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6848283" y="2197721"/>
              <a:ext cx="845640" cy="465891"/>
            </a:xfrm>
            <a:custGeom>
              <a:rect b="b" l="l" r="r" t="t"/>
              <a:pathLst>
                <a:path extrusionOk="0" h="13467" w="24444">
                  <a:moveTo>
                    <a:pt x="22336" y="1"/>
                  </a:moveTo>
                  <a:lnTo>
                    <a:pt x="4334" y="4323"/>
                  </a:lnTo>
                  <a:lnTo>
                    <a:pt x="0" y="7811"/>
                  </a:lnTo>
                  <a:lnTo>
                    <a:pt x="6084" y="11538"/>
                  </a:lnTo>
                  <a:lnTo>
                    <a:pt x="24313" y="13467"/>
                  </a:lnTo>
                  <a:cubicBezTo>
                    <a:pt x="24396" y="12562"/>
                    <a:pt x="24444" y="11645"/>
                    <a:pt x="24444" y="10716"/>
                  </a:cubicBezTo>
                  <a:cubicBezTo>
                    <a:pt x="24444" y="7037"/>
                    <a:pt x="23730" y="3406"/>
                    <a:pt x="22336" y="1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5876198" y="2583248"/>
              <a:ext cx="740644" cy="826302"/>
            </a:xfrm>
            <a:custGeom>
              <a:rect b="b" l="l" r="r" t="t"/>
              <a:pathLst>
                <a:path extrusionOk="0" h="23885" w="21409">
                  <a:moveTo>
                    <a:pt x="21408" y="1"/>
                  </a:moveTo>
                  <a:lnTo>
                    <a:pt x="15943" y="1310"/>
                  </a:lnTo>
                  <a:lnTo>
                    <a:pt x="1" y="14217"/>
                  </a:lnTo>
                  <a:cubicBezTo>
                    <a:pt x="2406" y="18182"/>
                    <a:pt x="5739" y="21503"/>
                    <a:pt x="9716" y="23885"/>
                  </a:cubicBezTo>
                  <a:lnTo>
                    <a:pt x="20789" y="5835"/>
                  </a:lnTo>
                  <a:lnTo>
                    <a:pt x="21408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776602" y="1672984"/>
              <a:ext cx="703143" cy="727014"/>
            </a:xfrm>
            <a:custGeom>
              <a:rect b="b" l="l" r="r" t="t"/>
              <a:pathLst>
                <a:path extrusionOk="0" h="21015" w="20325">
                  <a:moveTo>
                    <a:pt x="9692" y="0"/>
                  </a:moveTo>
                  <a:lnTo>
                    <a:pt x="667" y="14728"/>
                  </a:lnTo>
                  <a:lnTo>
                    <a:pt x="1" y="21015"/>
                  </a:lnTo>
                  <a:lnTo>
                    <a:pt x="6406" y="19479"/>
                  </a:lnTo>
                  <a:lnTo>
                    <a:pt x="20325" y="8215"/>
                  </a:lnTo>
                  <a:cubicBezTo>
                    <a:pt x="17491" y="4667"/>
                    <a:pt x="13848" y="1857"/>
                    <a:pt x="9692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5887338" y="1738473"/>
              <a:ext cx="717950" cy="670174"/>
            </a:xfrm>
            <a:custGeom>
              <a:rect b="b" l="l" r="r" t="t"/>
              <a:pathLst>
                <a:path extrusionOk="0" h="19372" w="20753">
                  <a:moveTo>
                    <a:pt x="8894" y="0"/>
                  </a:moveTo>
                  <a:cubicBezTo>
                    <a:pt x="5310" y="2239"/>
                    <a:pt x="2274" y="5263"/>
                    <a:pt x="0" y="8835"/>
                  </a:cubicBezTo>
                  <a:lnTo>
                    <a:pt x="16443" y="18919"/>
                  </a:lnTo>
                  <a:lnTo>
                    <a:pt x="20753" y="19372"/>
                  </a:lnTo>
                  <a:lnTo>
                    <a:pt x="19145" y="12656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6788538" y="2568856"/>
              <a:ext cx="831664" cy="774374"/>
            </a:xfrm>
            <a:custGeom>
              <a:rect b="b" l="l" r="r" t="t"/>
              <a:pathLst>
                <a:path extrusionOk="0" h="22384" w="24040">
                  <a:moveTo>
                    <a:pt x="1" y="0"/>
                  </a:moveTo>
                  <a:lnTo>
                    <a:pt x="1227" y="5155"/>
                  </a:lnTo>
                  <a:lnTo>
                    <a:pt x="15181" y="22384"/>
                  </a:lnTo>
                  <a:cubicBezTo>
                    <a:pt x="19099" y="19348"/>
                    <a:pt x="22147" y="15347"/>
                    <a:pt x="24040" y="10775"/>
                  </a:cubicBezTo>
                  <a:lnTo>
                    <a:pt x="7811" y="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30"/>
          <p:cNvGrpSpPr/>
          <p:nvPr/>
        </p:nvGrpSpPr>
        <p:grpSpPr>
          <a:xfrm>
            <a:off x="5931412" y="1785003"/>
            <a:ext cx="1573035" cy="1573484"/>
            <a:chOff x="5931412" y="1785003"/>
            <a:chExt cx="1573035" cy="1573484"/>
          </a:xfrm>
        </p:grpSpPr>
        <p:sp>
          <p:nvSpPr>
            <p:cNvPr id="248" name="Google Shape;248;p30"/>
            <p:cNvSpPr/>
            <p:nvPr/>
          </p:nvSpPr>
          <p:spPr>
            <a:xfrm>
              <a:off x="5931412" y="1785003"/>
              <a:ext cx="1573035" cy="1573484"/>
            </a:xfrm>
            <a:custGeom>
              <a:rect b="b" l="l" r="r" t="t"/>
              <a:pathLst>
                <a:path extrusionOk="0" h="45483" w="45470">
                  <a:moveTo>
                    <a:pt x="22741" y="1"/>
                  </a:moveTo>
                  <a:cubicBezTo>
                    <a:pt x="10180" y="1"/>
                    <a:pt x="0" y="10180"/>
                    <a:pt x="0" y="22741"/>
                  </a:cubicBezTo>
                  <a:cubicBezTo>
                    <a:pt x="0" y="35303"/>
                    <a:pt x="10180" y="45482"/>
                    <a:pt x="22741" y="45482"/>
                  </a:cubicBezTo>
                  <a:cubicBezTo>
                    <a:pt x="35290" y="45482"/>
                    <a:pt x="45470" y="35303"/>
                    <a:pt x="45470" y="22741"/>
                  </a:cubicBezTo>
                  <a:cubicBezTo>
                    <a:pt x="45470" y="10180"/>
                    <a:pt x="35290" y="1"/>
                    <a:pt x="22741" y="1"/>
                  </a:cubicBezTo>
                  <a:close/>
                </a:path>
              </a:pathLst>
            </a:custGeom>
            <a:solidFill>
              <a:srgbClr val="C62A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6213949" y="2148700"/>
              <a:ext cx="1007960" cy="558571"/>
            </a:xfrm>
            <a:custGeom>
              <a:rect b="b" l="l" r="r" t="t"/>
              <a:pathLst>
                <a:path extrusionOk="0" h="16146" w="29136">
                  <a:moveTo>
                    <a:pt x="7787" y="1"/>
                  </a:moveTo>
                  <a:cubicBezTo>
                    <a:pt x="3477" y="1"/>
                    <a:pt x="1" y="3477"/>
                    <a:pt x="1" y="7787"/>
                  </a:cubicBezTo>
                  <a:lnTo>
                    <a:pt x="1" y="8371"/>
                  </a:lnTo>
                  <a:cubicBezTo>
                    <a:pt x="1" y="12681"/>
                    <a:pt x="3477" y="16146"/>
                    <a:pt x="7787" y="16146"/>
                  </a:cubicBezTo>
                  <a:lnTo>
                    <a:pt x="21361" y="16146"/>
                  </a:lnTo>
                  <a:cubicBezTo>
                    <a:pt x="25671" y="16146"/>
                    <a:pt x="29135" y="12681"/>
                    <a:pt x="29135" y="8371"/>
                  </a:cubicBezTo>
                  <a:lnTo>
                    <a:pt x="29135" y="7787"/>
                  </a:lnTo>
                  <a:cubicBezTo>
                    <a:pt x="29135" y="3477"/>
                    <a:pt x="25671" y="1"/>
                    <a:pt x="21361" y="1"/>
                  </a:cubicBezTo>
                  <a:close/>
                </a:path>
              </a:pathLst>
            </a:custGeom>
            <a:solidFill>
              <a:srgbClr val="B4DEFF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6466458" y="2524367"/>
              <a:ext cx="159033" cy="434582"/>
            </a:xfrm>
            <a:custGeom>
              <a:rect b="b" l="l" r="r" t="t"/>
              <a:pathLst>
                <a:path extrusionOk="0" h="12562" w="4597">
                  <a:moveTo>
                    <a:pt x="2298" y="0"/>
                  </a:moveTo>
                  <a:cubicBezTo>
                    <a:pt x="1024" y="0"/>
                    <a:pt x="0" y="1024"/>
                    <a:pt x="0" y="2298"/>
                  </a:cubicBezTo>
                  <a:lnTo>
                    <a:pt x="0" y="10263"/>
                  </a:lnTo>
                  <a:cubicBezTo>
                    <a:pt x="0" y="11537"/>
                    <a:pt x="1024" y="12561"/>
                    <a:pt x="2298" y="12561"/>
                  </a:cubicBezTo>
                  <a:cubicBezTo>
                    <a:pt x="3572" y="12561"/>
                    <a:pt x="4596" y="11537"/>
                    <a:pt x="4596" y="10263"/>
                  </a:cubicBezTo>
                  <a:lnTo>
                    <a:pt x="4596" y="2298"/>
                  </a:lnTo>
                  <a:cubicBezTo>
                    <a:pt x="4596" y="1024"/>
                    <a:pt x="3572" y="0"/>
                    <a:pt x="2298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6431863" y="2807562"/>
              <a:ext cx="388018" cy="378954"/>
            </a:xfrm>
            <a:custGeom>
              <a:rect b="b" l="l" r="r" t="t"/>
              <a:pathLst>
                <a:path extrusionOk="0" h="10954" w="11216">
                  <a:moveTo>
                    <a:pt x="5616" y="0"/>
                  </a:moveTo>
                  <a:cubicBezTo>
                    <a:pt x="2698" y="0"/>
                    <a:pt x="270" y="2289"/>
                    <a:pt x="131" y="5233"/>
                  </a:cubicBezTo>
                  <a:cubicBezTo>
                    <a:pt x="0" y="8257"/>
                    <a:pt x="2334" y="10817"/>
                    <a:pt x="5358" y="10948"/>
                  </a:cubicBezTo>
                  <a:cubicBezTo>
                    <a:pt x="5446" y="10952"/>
                    <a:pt x="5533" y="10954"/>
                    <a:pt x="5620" y="10954"/>
                  </a:cubicBezTo>
                  <a:cubicBezTo>
                    <a:pt x="8529" y="10954"/>
                    <a:pt x="10946" y="8657"/>
                    <a:pt x="11085" y="5733"/>
                  </a:cubicBezTo>
                  <a:cubicBezTo>
                    <a:pt x="11216" y="2708"/>
                    <a:pt x="8882" y="149"/>
                    <a:pt x="5858" y="6"/>
                  </a:cubicBezTo>
                  <a:cubicBezTo>
                    <a:pt x="5777" y="2"/>
                    <a:pt x="5696" y="0"/>
                    <a:pt x="5616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0"/>
          <p:cNvSpPr/>
          <p:nvPr/>
        </p:nvSpPr>
        <p:spPr>
          <a:xfrm>
            <a:off x="0" y="53575"/>
            <a:ext cx="604200" cy="6474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>
            <p:ph idx="4294967295" type="title"/>
          </p:nvPr>
        </p:nvSpPr>
        <p:spPr>
          <a:xfrm>
            <a:off x="1" y="109494"/>
            <a:ext cx="6042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Crewmates</a:t>
            </a:r>
            <a:endParaRPr/>
          </a:p>
        </p:txBody>
      </p:sp>
      <p:sp>
        <p:nvSpPr>
          <p:cNvPr id="259" name="Google Shape;259;p31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ccomplir des tâches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Réagir au sabotage de l'imposteur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ignaler les cadavres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Démasquer les imposteurs</a:t>
            </a:r>
            <a:endParaRPr/>
          </a:p>
        </p:txBody>
      </p:sp>
      <p:sp>
        <p:nvSpPr>
          <p:cNvPr id="263" name="Google Shape;263;p31"/>
          <p:cNvSpPr txBox="1"/>
          <p:nvPr>
            <p:ph idx="5" type="subTitle"/>
          </p:nvPr>
        </p:nvSpPr>
        <p:spPr>
          <a:xfrm>
            <a:off x="1828725" y="1170500"/>
            <a:ext cx="5493900" cy="72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 : Remplir la barre de tâches du groupe ou découvrir l'imposteur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31"/>
          <p:cNvGrpSpPr/>
          <p:nvPr/>
        </p:nvGrpSpPr>
        <p:grpSpPr>
          <a:xfrm>
            <a:off x="1378383" y="1782917"/>
            <a:ext cx="339253" cy="339253"/>
            <a:chOff x="1492675" y="4992125"/>
            <a:chExt cx="481825" cy="481825"/>
          </a:xfrm>
        </p:grpSpPr>
        <p:sp>
          <p:nvSpPr>
            <p:cNvPr id="265" name="Google Shape;265;p3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7" name="Google Shape;267;p31"/>
          <p:cNvGrpSpPr/>
          <p:nvPr/>
        </p:nvGrpSpPr>
        <p:grpSpPr>
          <a:xfrm>
            <a:off x="1367505" y="3296677"/>
            <a:ext cx="355557" cy="353615"/>
            <a:chOff x="-34406325" y="3919600"/>
            <a:chExt cx="293025" cy="291425"/>
          </a:xfrm>
        </p:grpSpPr>
        <p:sp>
          <p:nvSpPr>
            <p:cNvPr id="268" name="Google Shape;268;p31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31"/>
          <p:cNvSpPr/>
          <p:nvPr/>
        </p:nvSpPr>
        <p:spPr>
          <a:xfrm>
            <a:off x="7433727" y="1782925"/>
            <a:ext cx="316631" cy="339253"/>
          </a:xfrm>
          <a:custGeom>
            <a:rect b="b" l="l" r="r" t="t"/>
            <a:pathLst>
              <a:path extrusionOk="0" h="10870" w="10146">
                <a:moveTo>
                  <a:pt x="5357" y="1"/>
                </a:moveTo>
                <a:cubicBezTo>
                  <a:pt x="5010" y="1"/>
                  <a:pt x="4727" y="253"/>
                  <a:pt x="4727" y="631"/>
                </a:cubicBezTo>
                <a:lnTo>
                  <a:pt x="4727" y="5388"/>
                </a:lnTo>
                <a:cubicBezTo>
                  <a:pt x="4727" y="5640"/>
                  <a:pt x="4537" y="5797"/>
                  <a:pt x="4317" y="5797"/>
                </a:cubicBezTo>
                <a:cubicBezTo>
                  <a:pt x="4128" y="5797"/>
                  <a:pt x="3907" y="5577"/>
                  <a:pt x="3907" y="5388"/>
                </a:cubicBezTo>
                <a:lnTo>
                  <a:pt x="3907" y="1450"/>
                </a:lnTo>
                <a:cubicBezTo>
                  <a:pt x="3907" y="1103"/>
                  <a:pt x="3624" y="820"/>
                  <a:pt x="3277" y="820"/>
                </a:cubicBezTo>
                <a:cubicBezTo>
                  <a:pt x="2931" y="820"/>
                  <a:pt x="2647" y="1103"/>
                  <a:pt x="2647" y="1450"/>
                </a:cubicBezTo>
                <a:lnTo>
                  <a:pt x="2647" y="7940"/>
                </a:lnTo>
                <a:lnTo>
                  <a:pt x="1576" y="6900"/>
                </a:lnTo>
                <a:cubicBezTo>
                  <a:pt x="1416" y="6740"/>
                  <a:pt x="1176" y="6640"/>
                  <a:pt x="935" y="6640"/>
                </a:cubicBezTo>
                <a:cubicBezTo>
                  <a:pt x="748" y="6640"/>
                  <a:pt x="561" y="6700"/>
                  <a:pt x="410" y="6837"/>
                </a:cubicBezTo>
                <a:cubicBezTo>
                  <a:pt x="95" y="7121"/>
                  <a:pt x="1" y="7625"/>
                  <a:pt x="284" y="7971"/>
                </a:cubicBezTo>
                <a:lnTo>
                  <a:pt x="1734" y="10208"/>
                </a:lnTo>
                <a:cubicBezTo>
                  <a:pt x="2049" y="10618"/>
                  <a:pt x="2521" y="10870"/>
                  <a:pt x="3088" y="10870"/>
                </a:cubicBezTo>
                <a:lnTo>
                  <a:pt x="8035" y="10870"/>
                </a:lnTo>
                <a:cubicBezTo>
                  <a:pt x="9169" y="10870"/>
                  <a:pt x="10114" y="9925"/>
                  <a:pt x="10114" y="8759"/>
                </a:cubicBezTo>
                <a:lnTo>
                  <a:pt x="10114" y="4002"/>
                </a:lnTo>
                <a:cubicBezTo>
                  <a:pt x="10145" y="3592"/>
                  <a:pt x="9893" y="3309"/>
                  <a:pt x="9515" y="3309"/>
                </a:cubicBezTo>
                <a:cubicBezTo>
                  <a:pt x="9169" y="3309"/>
                  <a:pt x="8885" y="3592"/>
                  <a:pt x="8885" y="3939"/>
                </a:cubicBezTo>
                <a:lnTo>
                  <a:pt x="8885" y="5388"/>
                </a:lnTo>
                <a:cubicBezTo>
                  <a:pt x="8885" y="5640"/>
                  <a:pt x="8696" y="5797"/>
                  <a:pt x="8507" y="5797"/>
                </a:cubicBezTo>
                <a:cubicBezTo>
                  <a:pt x="8255" y="5797"/>
                  <a:pt x="8066" y="5577"/>
                  <a:pt x="8066" y="5388"/>
                </a:cubicBezTo>
                <a:lnTo>
                  <a:pt x="8066" y="1450"/>
                </a:lnTo>
                <a:cubicBezTo>
                  <a:pt x="8066" y="1103"/>
                  <a:pt x="7782" y="820"/>
                  <a:pt x="7436" y="820"/>
                </a:cubicBezTo>
                <a:cubicBezTo>
                  <a:pt x="7089" y="820"/>
                  <a:pt x="6806" y="1103"/>
                  <a:pt x="6806" y="1450"/>
                </a:cubicBezTo>
                <a:lnTo>
                  <a:pt x="6806" y="5388"/>
                </a:lnTo>
                <a:cubicBezTo>
                  <a:pt x="6806" y="5640"/>
                  <a:pt x="6617" y="5797"/>
                  <a:pt x="6428" y="5797"/>
                </a:cubicBezTo>
                <a:cubicBezTo>
                  <a:pt x="6176" y="5797"/>
                  <a:pt x="5987" y="5577"/>
                  <a:pt x="5987" y="5388"/>
                </a:cubicBezTo>
                <a:lnTo>
                  <a:pt x="5987" y="631"/>
                </a:lnTo>
                <a:cubicBezTo>
                  <a:pt x="5987" y="284"/>
                  <a:pt x="5703" y="1"/>
                  <a:pt x="53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31"/>
          <p:cNvGrpSpPr/>
          <p:nvPr/>
        </p:nvGrpSpPr>
        <p:grpSpPr>
          <a:xfrm>
            <a:off x="7387040" y="3334853"/>
            <a:ext cx="363316" cy="315437"/>
            <a:chOff x="6218300" y="4416175"/>
            <a:chExt cx="516000" cy="448000"/>
          </a:xfrm>
        </p:grpSpPr>
        <p:sp>
          <p:nvSpPr>
            <p:cNvPr id="277" name="Google Shape;277;p31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0" name="Google Shape;280;p31"/>
          <p:cNvGrpSpPr/>
          <p:nvPr/>
        </p:nvGrpSpPr>
        <p:grpSpPr>
          <a:xfrm>
            <a:off x="4089429" y="2427573"/>
            <a:ext cx="998976" cy="1452087"/>
            <a:chOff x="2446425" y="1033300"/>
            <a:chExt cx="1176650" cy="1710350"/>
          </a:xfrm>
        </p:grpSpPr>
        <p:sp>
          <p:nvSpPr>
            <p:cNvPr id="281" name="Google Shape;281;p31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1"/>
          <p:cNvGrpSpPr/>
          <p:nvPr/>
        </p:nvGrpSpPr>
        <p:grpSpPr>
          <a:xfrm>
            <a:off x="3121534" y="2377986"/>
            <a:ext cx="851071" cy="1237096"/>
            <a:chOff x="2446425" y="1033300"/>
            <a:chExt cx="1176650" cy="1710350"/>
          </a:xfrm>
        </p:grpSpPr>
        <p:sp>
          <p:nvSpPr>
            <p:cNvPr id="288" name="Google Shape;288;p31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31"/>
          <p:cNvGrpSpPr/>
          <p:nvPr/>
        </p:nvGrpSpPr>
        <p:grpSpPr>
          <a:xfrm flipH="1">
            <a:off x="5205219" y="2377986"/>
            <a:ext cx="851071" cy="1237096"/>
            <a:chOff x="2446425" y="1033300"/>
            <a:chExt cx="1176650" cy="1710350"/>
          </a:xfrm>
        </p:grpSpPr>
        <p:sp>
          <p:nvSpPr>
            <p:cNvPr id="295" name="Google Shape;295;p31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1"/>
          <p:cNvSpPr/>
          <p:nvPr/>
        </p:nvSpPr>
        <p:spPr>
          <a:xfrm>
            <a:off x="0" y="53575"/>
            <a:ext cx="604200" cy="6474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 txBox="1"/>
          <p:nvPr>
            <p:ph idx="4294967295" type="title"/>
          </p:nvPr>
        </p:nvSpPr>
        <p:spPr>
          <a:xfrm>
            <a:off x="1" y="109494"/>
            <a:ext cx="6042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Agir comme un crewmate</a:t>
            </a:r>
            <a:endParaRPr/>
          </a:p>
        </p:txBody>
      </p:sp>
      <p:sp>
        <p:nvSpPr>
          <p:cNvPr id="308" name="Google Shape;308;p32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Faire semblant de faire les tâches</a:t>
            </a:r>
            <a:endParaRPr/>
          </a:p>
        </p:txBody>
      </p:sp>
      <p:sp>
        <p:nvSpPr>
          <p:cNvPr id="309" name="Google Shape;309;p32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Faire des sabotages pour handicaper l’équipage</a:t>
            </a:r>
            <a:endParaRPr/>
          </a:p>
        </p:txBody>
      </p:sp>
      <p:sp>
        <p:nvSpPr>
          <p:cNvPr id="310" name="Google Shape;310;p32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Assassiner les crewmates avant la résolution des tâches</a:t>
            </a:r>
            <a:endParaRPr/>
          </a:p>
        </p:txBody>
      </p:sp>
      <p:sp>
        <p:nvSpPr>
          <p:cNvPr id="311" name="Google Shape;311;p3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Imposteurs</a:t>
            </a:r>
            <a:endParaRPr/>
          </a:p>
        </p:txBody>
      </p:sp>
      <p:sp>
        <p:nvSpPr>
          <p:cNvPr id="312" name="Google Shape;312;p32"/>
          <p:cNvSpPr txBox="1"/>
          <p:nvPr>
            <p:ph idx="5" type="subTitle"/>
          </p:nvPr>
        </p:nvSpPr>
        <p:spPr>
          <a:xfrm>
            <a:off x="2807750" y="1133173"/>
            <a:ext cx="3516600" cy="213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 : Tuer l'équipage</a:t>
            </a:r>
            <a:endParaRPr/>
          </a:p>
        </p:txBody>
      </p:sp>
      <p:sp>
        <p:nvSpPr>
          <p:cNvPr id="313" name="Google Shape;313;p32"/>
          <p:cNvSpPr txBox="1"/>
          <p:nvPr>
            <p:ph idx="6" type="subTitle"/>
          </p:nvPr>
        </p:nvSpPr>
        <p:spPr>
          <a:xfrm>
            <a:off x="3742025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 déplacer plus rapidement avec les </a:t>
            </a:r>
            <a:r>
              <a:rPr i="1" lang="en"/>
              <a:t>vents</a:t>
            </a:r>
            <a:endParaRPr i="1"/>
          </a:p>
        </p:txBody>
      </p:sp>
      <p:sp>
        <p:nvSpPr>
          <p:cNvPr id="314" name="Google Shape;314;p32"/>
          <p:cNvSpPr txBox="1"/>
          <p:nvPr>
            <p:ph idx="7" type="subTitle"/>
          </p:nvPr>
        </p:nvSpPr>
        <p:spPr>
          <a:xfrm>
            <a:off x="3742025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Fermer les portes pour piéger les crewmates</a:t>
            </a:r>
            <a:endParaRPr/>
          </a:p>
        </p:txBody>
      </p:sp>
      <p:grpSp>
        <p:nvGrpSpPr>
          <p:cNvPr id="315" name="Google Shape;315;p32"/>
          <p:cNvGrpSpPr/>
          <p:nvPr/>
        </p:nvGrpSpPr>
        <p:grpSpPr>
          <a:xfrm>
            <a:off x="7416534" y="1774876"/>
            <a:ext cx="351024" cy="347301"/>
            <a:chOff x="946175" y="3619500"/>
            <a:chExt cx="296975" cy="293825"/>
          </a:xfrm>
        </p:grpSpPr>
        <p:sp>
          <p:nvSpPr>
            <p:cNvPr id="316" name="Google Shape;316;p32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2"/>
          <p:cNvGrpSpPr/>
          <p:nvPr/>
        </p:nvGrpSpPr>
        <p:grpSpPr>
          <a:xfrm>
            <a:off x="7442775" y="3287287"/>
            <a:ext cx="298503" cy="335275"/>
            <a:chOff x="6264300" y="3809300"/>
            <a:chExt cx="423950" cy="476175"/>
          </a:xfrm>
        </p:grpSpPr>
        <p:sp>
          <p:nvSpPr>
            <p:cNvPr id="323" name="Google Shape;323;p32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6" name="Google Shape;326;p32"/>
          <p:cNvGrpSpPr/>
          <p:nvPr/>
        </p:nvGrpSpPr>
        <p:grpSpPr>
          <a:xfrm>
            <a:off x="4396425" y="3285280"/>
            <a:ext cx="339253" cy="339253"/>
            <a:chOff x="2085525" y="4992125"/>
            <a:chExt cx="481825" cy="481825"/>
          </a:xfrm>
        </p:grpSpPr>
        <p:sp>
          <p:nvSpPr>
            <p:cNvPr id="327" name="Google Shape;327;p32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9" name="Google Shape;329;p32"/>
          <p:cNvGrpSpPr/>
          <p:nvPr/>
        </p:nvGrpSpPr>
        <p:grpSpPr>
          <a:xfrm>
            <a:off x="1378383" y="3285057"/>
            <a:ext cx="339244" cy="339244"/>
            <a:chOff x="-5251625" y="3272950"/>
            <a:chExt cx="292225" cy="292250"/>
          </a:xfrm>
        </p:grpSpPr>
        <p:sp>
          <p:nvSpPr>
            <p:cNvPr id="330" name="Google Shape;330;p32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32"/>
          <p:cNvGrpSpPr/>
          <p:nvPr/>
        </p:nvGrpSpPr>
        <p:grpSpPr>
          <a:xfrm rot="5400000">
            <a:off x="4440200" y="1768775"/>
            <a:ext cx="251700" cy="347400"/>
            <a:chOff x="4440200" y="1768775"/>
            <a:chExt cx="251700" cy="347400"/>
          </a:xfrm>
        </p:grpSpPr>
        <p:sp>
          <p:nvSpPr>
            <p:cNvPr id="334" name="Google Shape;334;p32"/>
            <p:cNvSpPr/>
            <p:nvPr/>
          </p:nvSpPr>
          <p:spPr>
            <a:xfrm>
              <a:off x="4440200" y="1768775"/>
              <a:ext cx="251700" cy="34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32"/>
            <p:cNvGrpSpPr/>
            <p:nvPr/>
          </p:nvGrpSpPr>
          <p:grpSpPr>
            <a:xfrm>
              <a:off x="4466150" y="1821913"/>
              <a:ext cx="199800" cy="241125"/>
              <a:chOff x="4466150" y="1790975"/>
              <a:chExt cx="199800" cy="241125"/>
            </a:xfrm>
          </p:grpSpPr>
          <p:cxnSp>
            <p:nvCxnSpPr>
              <p:cNvPr id="336" name="Google Shape;336;p32"/>
              <p:cNvCxnSpPr/>
              <p:nvPr/>
            </p:nvCxnSpPr>
            <p:spPr>
              <a:xfrm>
                <a:off x="4466150" y="1790975"/>
                <a:ext cx="199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32"/>
              <p:cNvCxnSpPr/>
              <p:nvPr/>
            </p:nvCxnSpPr>
            <p:spPr>
              <a:xfrm>
                <a:off x="4466150" y="1851256"/>
                <a:ext cx="199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8" name="Google Shape;338;p32"/>
              <p:cNvCxnSpPr/>
              <p:nvPr/>
            </p:nvCxnSpPr>
            <p:spPr>
              <a:xfrm>
                <a:off x="4466150" y="1911538"/>
                <a:ext cx="199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32"/>
              <p:cNvCxnSpPr/>
              <p:nvPr/>
            </p:nvCxnSpPr>
            <p:spPr>
              <a:xfrm>
                <a:off x="4466150" y="1971819"/>
                <a:ext cx="199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32"/>
              <p:cNvCxnSpPr/>
              <p:nvPr/>
            </p:nvCxnSpPr>
            <p:spPr>
              <a:xfrm>
                <a:off x="4466150" y="2032100"/>
                <a:ext cx="1998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41" name="Google Shape;341;p32"/>
          <p:cNvGrpSpPr/>
          <p:nvPr/>
        </p:nvGrpSpPr>
        <p:grpSpPr>
          <a:xfrm>
            <a:off x="1372485" y="1719224"/>
            <a:ext cx="351021" cy="349100"/>
            <a:chOff x="-5971525" y="3273750"/>
            <a:chExt cx="292250" cy="290650"/>
          </a:xfrm>
        </p:grpSpPr>
        <p:sp>
          <p:nvSpPr>
            <p:cNvPr id="342" name="Google Shape;342;p32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2"/>
          <p:cNvSpPr/>
          <p:nvPr/>
        </p:nvSpPr>
        <p:spPr>
          <a:xfrm>
            <a:off x="0" y="53575"/>
            <a:ext cx="604200" cy="6474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2"/>
          <p:cNvSpPr txBox="1"/>
          <p:nvPr>
            <p:ph idx="4294967295" type="title"/>
          </p:nvPr>
        </p:nvSpPr>
        <p:spPr>
          <a:xfrm>
            <a:off x="1" y="109494"/>
            <a:ext cx="6042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/>
          <p:nvPr/>
        </p:nvSpPr>
        <p:spPr>
          <a:xfrm>
            <a:off x="4108650" y="10052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3"/>
          <p:cNvSpPr txBox="1"/>
          <p:nvPr>
            <p:ph type="title"/>
          </p:nvPr>
        </p:nvSpPr>
        <p:spPr>
          <a:xfrm>
            <a:off x="2900538" y="2136973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Démonstration</a:t>
            </a:r>
            <a:endParaRPr sz="5500"/>
          </a:p>
        </p:txBody>
      </p:sp>
      <p:sp>
        <p:nvSpPr>
          <p:cNvPr id="352" name="Google Shape;352;p33"/>
          <p:cNvSpPr txBox="1"/>
          <p:nvPr>
            <p:ph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53" name="Google Shape;353;p33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354" name="Google Shape;354;p3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3"/>
          <p:cNvGrpSpPr/>
          <p:nvPr/>
        </p:nvGrpSpPr>
        <p:grpSpPr>
          <a:xfrm>
            <a:off x="4108634" y="4268950"/>
            <a:ext cx="926731" cy="1011249"/>
            <a:chOff x="5316699" y="4268950"/>
            <a:chExt cx="926731" cy="1011249"/>
          </a:xfrm>
        </p:grpSpPr>
        <p:sp>
          <p:nvSpPr>
            <p:cNvPr id="361" name="Google Shape;361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33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368" name="Google Shape;368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3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375" name="Google Shape;375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33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382" name="Google Shape;382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33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389" name="Google Shape;389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33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396" name="Google Shape;396;p3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4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5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9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2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34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407" name="Google Shape;407;p34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34"/>
          <p:cNvGrpSpPr/>
          <p:nvPr/>
        </p:nvGrpSpPr>
        <p:grpSpPr>
          <a:xfrm>
            <a:off x="4108634" y="4268950"/>
            <a:ext cx="926731" cy="1011249"/>
            <a:chOff x="5316699" y="4268950"/>
            <a:chExt cx="926731" cy="1011249"/>
          </a:xfrm>
        </p:grpSpPr>
        <p:sp>
          <p:nvSpPr>
            <p:cNvPr id="414" name="Google Shape;414;p34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4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421" name="Google Shape;421;p34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4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428" name="Google Shape;428;p34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34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435" name="Google Shape;435;p34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34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442" name="Google Shape;442;p34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4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449" name="Google Shape;449;p34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5" name="Google Shape;455;p34" title="demo_among_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/>
          <p:nvPr/>
        </p:nvSpPr>
        <p:spPr>
          <a:xfrm>
            <a:off x="4108650" y="10052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35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462" name="Google Shape;462;p3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35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469" name="Google Shape;469;p3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5"/>
          <p:cNvSpPr txBox="1"/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Fonctionnel</a:t>
            </a:r>
            <a:endParaRPr sz="5200"/>
          </a:p>
        </p:txBody>
      </p:sp>
      <p:sp>
        <p:nvSpPr>
          <p:cNvPr id="476" name="Google Shape;476;p35"/>
          <p:cNvSpPr txBox="1"/>
          <p:nvPr>
            <p:ph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77" name="Google Shape;477;p35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478" name="Google Shape;478;p35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35"/>
          <p:cNvGrpSpPr/>
          <p:nvPr/>
        </p:nvGrpSpPr>
        <p:grpSpPr>
          <a:xfrm>
            <a:off x="4108634" y="4268950"/>
            <a:ext cx="926731" cy="1011249"/>
            <a:chOff x="5316699" y="4268950"/>
            <a:chExt cx="926731" cy="1011249"/>
          </a:xfrm>
        </p:grpSpPr>
        <p:sp>
          <p:nvSpPr>
            <p:cNvPr id="485" name="Google Shape;485;p3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5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492" name="Google Shape;492;p3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35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499" name="Google Shape;499;p3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35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506" name="Google Shape;506;p35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/>
          <p:nvPr/>
        </p:nvSpPr>
        <p:spPr>
          <a:xfrm>
            <a:off x="87100" y="138325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6"/>
          <p:cNvSpPr txBox="1"/>
          <p:nvPr>
            <p:ph idx="2" type="title"/>
          </p:nvPr>
        </p:nvSpPr>
        <p:spPr>
          <a:xfrm>
            <a:off x="112375" y="2846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8" name="Google Shape;518;p36"/>
          <p:cNvSpPr txBox="1"/>
          <p:nvPr>
            <p:ph type="title"/>
          </p:nvPr>
        </p:nvSpPr>
        <p:spPr>
          <a:xfrm>
            <a:off x="720000" y="346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Navigation</a:t>
            </a:r>
            <a:endParaRPr sz="4800"/>
          </a:p>
        </p:txBody>
      </p:sp>
      <p:pic>
        <p:nvPicPr>
          <p:cNvPr id="519" name="Google Shape;519;p36" title="move_to_task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75" y="1261675"/>
            <a:ext cx="4066550" cy="304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6" title="move_to_body.mk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225" y="1261675"/>
            <a:ext cx="4066550" cy="30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